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82" r:id="rId6"/>
    <p:sldId id="279" r:id="rId7"/>
    <p:sldId id="281" r:id="rId8"/>
    <p:sldId id="280" r:id="rId9"/>
    <p:sldId id="283" r:id="rId10"/>
    <p:sldId id="301" r:id="rId11"/>
    <p:sldId id="285" r:id="rId12"/>
    <p:sldId id="286" r:id="rId13"/>
    <p:sldId id="268" r:id="rId14"/>
    <p:sldId id="298" r:id="rId15"/>
    <p:sldId id="258" r:id="rId16"/>
    <p:sldId id="299" r:id="rId17"/>
    <p:sldId id="294" r:id="rId18"/>
    <p:sldId id="288" r:id="rId19"/>
    <p:sldId id="290" r:id="rId20"/>
    <p:sldId id="291" r:id="rId21"/>
    <p:sldId id="292" r:id="rId22"/>
    <p:sldId id="293" r:id="rId23"/>
    <p:sldId id="278" r:id="rId24"/>
    <p:sldId id="300"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9E9"/>
    <a:srgbClr val="B830BF"/>
    <a:srgbClr val="99D6DE"/>
    <a:srgbClr val="00FF2F"/>
    <a:srgbClr val="E8C1A7"/>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570E6-7D51-DD74-9928-B0628114A4CD}" v="157" dt="2023-04-08T21:51:20.484"/>
    <p1510:client id="{28E72E7C-6B40-D9AE-3B80-D350B764CA11}" v="6" dt="2023-04-10T09:20:47.430"/>
    <p1510:client id="{35258279-29CC-47B9-ACE2-30F729FE82EB}" v="3" dt="2023-04-09T19:27:40.769"/>
    <p1510:client id="{3B8BB327-01E0-A163-B543-C145FA95A2F0}" v="445" dt="2023-04-09T19:07:11.254"/>
    <p1510:client id="{3FA7DDE8-5C04-1B4B-DD22-8010D47E1A4A}" v="201" dt="2023-04-08T14:24:08.749"/>
    <p1510:client id="{4C1CF52F-00BB-4266-8370-56AC39489E6F}" v="1" dt="2023-04-08T19:22:51.838"/>
    <p1510:client id="{575E6204-776A-4763-9700-3C91240C75E3}" v="49" dt="2023-04-08T06:41:55.702"/>
    <p1510:client id="{59A063DA-BF79-AAF7-AC8F-564AE70C29DC}" v="380" dt="2023-04-08T18:57:27.512"/>
    <p1510:client id="{6445102A-D070-29C0-9B99-8A0F32CB90EF}" v="677" dt="2023-04-07T20:45:11.978"/>
    <p1510:client id="{81773F2F-3540-0868-24B2-AFF7CFD1D24B}" v="1059" dt="2023-04-08T20:13:38.114"/>
    <p1510:client id="{994FCF17-A48E-3E62-87A3-0DA8D36A66E1}" v="22" dt="2023-04-09T19:15:52.484"/>
    <p1510:client id="{9A479F2F-CE11-5D5F-4DF0-265B5D8754DC}" v="13" dt="2023-04-08T14:42:01.318"/>
    <p1510:client id="{9B5608E5-5EC2-8431-FC4B-B4C6C9048616}" v="361" dt="2023-04-08T20:58:45.455"/>
    <p1510:client id="{A57B2BC5-87C3-4143-784F-50B76C5E5BBB}" v="25" dt="2023-04-10T07:02:05.637"/>
    <p1510:client id="{FE0C005E-6AFA-BB04-84E5-F1F19F9C218C}" v="17" dt="2023-04-08T13:26:40.86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thap  P" userId="S::amirthap.p.2021.ad@ritchennai.edu.in::da9c4941-5101-443a-988a-e9af8f7c389b" providerId="AD" clId="Web-{3B8BB327-01E0-A163-B543-C145FA95A2F0}"/>
    <pc:docChg chg="modSld">
      <pc:chgData name="Amirthap  P" userId="S::amirthap.p.2021.ad@ritchennai.edu.in::da9c4941-5101-443a-988a-e9af8f7c389b" providerId="AD" clId="Web-{3B8BB327-01E0-A163-B543-C145FA95A2F0}" dt="2023-04-09T19:07:11.254" v="348"/>
      <pc:docMkLst>
        <pc:docMk/>
      </pc:docMkLst>
      <pc:sldChg chg="modSp">
        <pc:chgData name="Amirthap  P" userId="S::amirthap.p.2021.ad@ritchennai.edu.in::da9c4941-5101-443a-988a-e9af8f7c389b" providerId="AD" clId="Web-{3B8BB327-01E0-A163-B543-C145FA95A2F0}" dt="2023-04-09T18:27:31.222" v="17" actId="1076"/>
        <pc:sldMkLst>
          <pc:docMk/>
          <pc:sldMk cId="1646461450" sldId="282"/>
        </pc:sldMkLst>
        <pc:spChg chg="mod">
          <ac:chgData name="Amirthap  P" userId="S::amirthap.p.2021.ad@ritchennai.edu.in::da9c4941-5101-443a-988a-e9af8f7c389b" providerId="AD" clId="Web-{3B8BB327-01E0-A163-B543-C145FA95A2F0}" dt="2023-04-09T18:27:31.222" v="17" actId="1076"/>
          <ac:spMkLst>
            <pc:docMk/>
            <pc:sldMk cId="1646461450" sldId="282"/>
            <ac:spMk id="7" creationId="{94D01EA4-B4C2-C844-E7B5-66892BC666AB}"/>
          </ac:spMkLst>
        </pc:spChg>
      </pc:sldChg>
      <pc:sldChg chg="modSp">
        <pc:chgData name="Amirthap  P" userId="S::amirthap.p.2021.ad@ritchennai.edu.in::da9c4941-5101-443a-988a-e9af8f7c389b" providerId="AD" clId="Web-{3B8BB327-01E0-A163-B543-C145FA95A2F0}" dt="2023-04-09T18:27:46.285" v="18" actId="14100"/>
        <pc:sldMkLst>
          <pc:docMk/>
          <pc:sldMk cId="72907383" sldId="283"/>
        </pc:sldMkLst>
        <pc:spChg chg="mod">
          <ac:chgData name="Amirthap  P" userId="S::amirthap.p.2021.ad@ritchennai.edu.in::da9c4941-5101-443a-988a-e9af8f7c389b" providerId="AD" clId="Web-{3B8BB327-01E0-A163-B543-C145FA95A2F0}" dt="2023-04-09T18:27:46.285" v="18" actId="14100"/>
          <ac:spMkLst>
            <pc:docMk/>
            <pc:sldMk cId="72907383" sldId="283"/>
            <ac:spMk id="7" creationId="{CAC90761-6790-2428-E3B3-E108BCE897BD}"/>
          </ac:spMkLst>
        </pc:spChg>
      </pc:sldChg>
      <pc:sldChg chg="addSp delSp modSp">
        <pc:chgData name="Amirthap  P" userId="S::amirthap.p.2021.ad@ritchennai.edu.in::da9c4941-5101-443a-988a-e9af8f7c389b" providerId="AD" clId="Web-{3B8BB327-01E0-A163-B543-C145FA95A2F0}" dt="2023-04-09T18:57:11.399" v="293" actId="20577"/>
        <pc:sldMkLst>
          <pc:docMk/>
          <pc:sldMk cId="3060079901" sldId="286"/>
        </pc:sldMkLst>
        <pc:spChg chg="add del mod">
          <ac:chgData name="Amirthap  P" userId="S::amirthap.p.2021.ad@ritchennai.edu.in::da9c4941-5101-443a-988a-e9af8f7c389b" providerId="AD" clId="Web-{3B8BB327-01E0-A163-B543-C145FA95A2F0}" dt="2023-04-09T18:37:38.522" v="50"/>
          <ac:spMkLst>
            <pc:docMk/>
            <pc:sldMk cId="3060079901" sldId="286"/>
            <ac:spMk id="2" creationId="{BFBD69A2-894E-D7D7-3671-6A7CBA8AB515}"/>
          </ac:spMkLst>
        </pc:spChg>
        <pc:spChg chg="add mod">
          <ac:chgData name="Amirthap  P" userId="S::amirthap.p.2021.ad@ritchennai.edu.in::da9c4941-5101-443a-988a-e9af8f7c389b" providerId="AD" clId="Web-{3B8BB327-01E0-A163-B543-C145FA95A2F0}" dt="2023-04-09T18:37:48.319" v="57" actId="20577"/>
          <ac:spMkLst>
            <pc:docMk/>
            <pc:sldMk cId="3060079901" sldId="286"/>
            <ac:spMk id="3" creationId="{E3B3DEFC-7C25-CA93-1E81-3FD81662DAF1}"/>
          </ac:spMkLst>
        </pc:spChg>
        <pc:spChg chg="add del mod">
          <ac:chgData name="Amirthap  P" userId="S::amirthap.p.2021.ad@ritchennai.edu.in::da9c4941-5101-443a-988a-e9af8f7c389b" providerId="AD" clId="Web-{3B8BB327-01E0-A163-B543-C145FA95A2F0}" dt="2023-04-09T18:38:57.414" v="76"/>
          <ac:spMkLst>
            <pc:docMk/>
            <pc:sldMk cId="3060079901" sldId="286"/>
            <ac:spMk id="5" creationId="{C817DA86-A3B3-5074-1A23-4F6E98BFD37B}"/>
          </ac:spMkLst>
        </pc:spChg>
        <pc:spChg chg="del">
          <ac:chgData name="Amirthap  P" userId="S::amirthap.p.2021.ad@ritchennai.edu.in::da9c4941-5101-443a-988a-e9af8f7c389b" providerId="AD" clId="Web-{3B8BB327-01E0-A163-B543-C145FA95A2F0}" dt="2023-04-09T18:39:00.320" v="77"/>
          <ac:spMkLst>
            <pc:docMk/>
            <pc:sldMk cId="3060079901" sldId="286"/>
            <ac:spMk id="6" creationId="{55BFF86B-B609-0D78-5911-5073C30C2F24}"/>
          </ac:spMkLst>
        </pc:spChg>
        <pc:spChg chg="del mod">
          <ac:chgData name="Amirthap  P" userId="S::amirthap.p.2021.ad@ritchennai.edu.in::da9c4941-5101-443a-988a-e9af8f7c389b" providerId="AD" clId="Web-{3B8BB327-01E0-A163-B543-C145FA95A2F0}" dt="2023-04-09T18:39:13.336" v="82"/>
          <ac:spMkLst>
            <pc:docMk/>
            <pc:sldMk cId="3060079901" sldId="286"/>
            <ac:spMk id="7" creationId="{97B8EAE9-1A36-3968-4ECF-41435CD67A8C}"/>
          </ac:spMkLst>
        </pc:spChg>
        <pc:spChg chg="add del mod">
          <ac:chgData name="Amirthap  P" userId="S::amirthap.p.2021.ad@ritchennai.edu.in::da9c4941-5101-443a-988a-e9af8f7c389b" providerId="AD" clId="Web-{3B8BB327-01E0-A163-B543-C145FA95A2F0}" dt="2023-04-09T18:39:06.476" v="78"/>
          <ac:spMkLst>
            <pc:docMk/>
            <pc:sldMk cId="3060079901" sldId="286"/>
            <ac:spMk id="10" creationId="{57ED16DD-1175-EEB7-DAA1-DD3BA3F34AD6}"/>
          </ac:spMkLst>
        </pc:spChg>
        <pc:spChg chg="add del mod">
          <ac:chgData name="Amirthap  P" userId="S::amirthap.p.2021.ad@ritchennai.edu.in::da9c4941-5101-443a-988a-e9af8f7c389b" providerId="AD" clId="Web-{3B8BB327-01E0-A163-B543-C145FA95A2F0}" dt="2023-04-09T18:41:31.323" v="110"/>
          <ac:spMkLst>
            <pc:docMk/>
            <pc:sldMk cId="3060079901" sldId="286"/>
            <ac:spMk id="12" creationId="{6717B1C8-E9F7-927F-D7BC-973C58571293}"/>
          </ac:spMkLst>
        </pc:spChg>
        <pc:spChg chg="add del">
          <ac:chgData name="Amirthap  P" userId="S::amirthap.p.2021.ad@ritchennai.edu.in::da9c4941-5101-443a-988a-e9af8f7c389b" providerId="AD" clId="Web-{3B8BB327-01E0-A163-B543-C145FA95A2F0}" dt="2023-04-09T18:41:31.323" v="109"/>
          <ac:spMkLst>
            <pc:docMk/>
            <pc:sldMk cId="3060079901" sldId="286"/>
            <ac:spMk id="14" creationId="{F3207610-77B6-D209-5AB1-60CBB95F34BB}"/>
          </ac:spMkLst>
        </pc:spChg>
        <pc:spChg chg="add del">
          <ac:chgData name="Amirthap  P" userId="S::amirthap.p.2021.ad@ritchennai.edu.in::da9c4941-5101-443a-988a-e9af8f7c389b" providerId="AD" clId="Web-{3B8BB327-01E0-A163-B543-C145FA95A2F0}" dt="2023-04-09T18:41:31.323" v="108"/>
          <ac:spMkLst>
            <pc:docMk/>
            <pc:sldMk cId="3060079901" sldId="286"/>
            <ac:spMk id="16" creationId="{041D9065-19D1-68A6-4E70-F9C4FF3B4846}"/>
          </ac:spMkLst>
        </pc:spChg>
        <pc:spChg chg="add del">
          <ac:chgData name="Amirthap  P" userId="S::amirthap.p.2021.ad@ritchennai.edu.in::da9c4941-5101-443a-988a-e9af8f7c389b" providerId="AD" clId="Web-{3B8BB327-01E0-A163-B543-C145FA95A2F0}" dt="2023-04-09T18:41:31.323" v="107"/>
          <ac:spMkLst>
            <pc:docMk/>
            <pc:sldMk cId="3060079901" sldId="286"/>
            <ac:spMk id="18" creationId="{CCC1F12E-CB89-9733-FBB0-2C10B9370496}"/>
          </ac:spMkLst>
        </pc:spChg>
        <pc:spChg chg="add del">
          <ac:chgData name="Amirthap  P" userId="S::amirthap.p.2021.ad@ritchennai.edu.in::da9c4941-5101-443a-988a-e9af8f7c389b" providerId="AD" clId="Web-{3B8BB327-01E0-A163-B543-C145FA95A2F0}" dt="2023-04-09T18:41:31.323" v="106"/>
          <ac:spMkLst>
            <pc:docMk/>
            <pc:sldMk cId="3060079901" sldId="286"/>
            <ac:spMk id="20" creationId="{4E2ACA1C-C926-7CD7-470F-CBC1A0BDE786}"/>
          </ac:spMkLst>
        </pc:spChg>
        <pc:spChg chg="add del">
          <ac:chgData name="Amirthap  P" userId="S::amirthap.p.2021.ad@ritchennai.edu.in::da9c4941-5101-443a-988a-e9af8f7c389b" providerId="AD" clId="Web-{3B8BB327-01E0-A163-B543-C145FA95A2F0}" dt="2023-04-09T18:41:31.323" v="105"/>
          <ac:spMkLst>
            <pc:docMk/>
            <pc:sldMk cId="3060079901" sldId="286"/>
            <ac:spMk id="22" creationId="{49B190F6-2B5B-DB14-7C65-46FDCAFBF0EE}"/>
          </ac:spMkLst>
        </pc:spChg>
        <pc:spChg chg="add del">
          <ac:chgData name="Amirthap  P" userId="S::amirthap.p.2021.ad@ritchennai.edu.in::da9c4941-5101-443a-988a-e9af8f7c389b" providerId="AD" clId="Web-{3B8BB327-01E0-A163-B543-C145FA95A2F0}" dt="2023-04-09T18:41:31.323" v="104"/>
          <ac:spMkLst>
            <pc:docMk/>
            <pc:sldMk cId="3060079901" sldId="286"/>
            <ac:spMk id="24" creationId="{2BBA962C-0EB5-F097-D78D-ABE99BE0EA47}"/>
          </ac:spMkLst>
        </pc:spChg>
        <pc:spChg chg="add del">
          <ac:chgData name="Amirthap  P" userId="S::amirthap.p.2021.ad@ritchennai.edu.in::da9c4941-5101-443a-988a-e9af8f7c389b" providerId="AD" clId="Web-{3B8BB327-01E0-A163-B543-C145FA95A2F0}" dt="2023-04-09T18:41:31.323" v="103"/>
          <ac:spMkLst>
            <pc:docMk/>
            <pc:sldMk cId="3060079901" sldId="286"/>
            <ac:spMk id="26" creationId="{E835E3C5-8468-BF4D-0DB5-F418DACC87AA}"/>
          </ac:spMkLst>
        </pc:spChg>
        <pc:spChg chg="add del">
          <ac:chgData name="Amirthap  P" userId="S::amirthap.p.2021.ad@ritchennai.edu.in::da9c4941-5101-443a-988a-e9af8f7c389b" providerId="AD" clId="Web-{3B8BB327-01E0-A163-B543-C145FA95A2F0}" dt="2023-04-09T18:41:31.323" v="102"/>
          <ac:spMkLst>
            <pc:docMk/>
            <pc:sldMk cId="3060079901" sldId="286"/>
            <ac:spMk id="28" creationId="{616646A9-2D87-DFF6-F5A3-994061C54B84}"/>
          </ac:spMkLst>
        </pc:spChg>
        <pc:spChg chg="add del mod">
          <ac:chgData name="Amirthap  P" userId="S::amirthap.p.2021.ad@ritchennai.edu.in::da9c4941-5101-443a-988a-e9af8f7c389b" providerId="AD" clId="Web-{3B8BB327-01E0-A163-B543-C145FA95A2F0}" dt="2023-04-09T18:41:31.323" v="101"/>
          <ac:spMkLst>
            <pc:docMk/>
            <pc:sldMk cId="3060079901" sldId="286"/>
            <ac:spMk id="30" creationId="{3DD9BE6C-A975-BE27-0212-33ABA28791BB}"/>
          </ac:spMkLst>
        </pc:spChg>
        <pc:spChg chg="add del mod">
          <ac:chgData name="Amirthap  P" userId="S::amirthap.p.2021.ad@ritchennai.edu.in::da9c4941-5101-443a-988a-e9af8f7c389b" providerId="AD" clId="Web-{3B8BB327-01E0-A163-B543-C145FA95A2F0}" dt="2023-04-09T18:41:21.073" v="99"/>
          <ac:spMkLst>
            <pc:docMk/>
            <pc:sldMk cId="3060079901" sldId="286"/>
            <ac:spMk id="32" creationId="{B568DCB7-07CF-AADF-DDD3-1EC0B0350C63}"/>
          </ac:spMkLst>
        </pc:spChg>
        <pc:spChg chg="add mod">
          <ac:chgData name="Amirthap  P" userId="S::amirthap.p.2021.ad@ritchennai.edu.in::da9c4941-5101-443a-988a-e9af8f7c389b" providerId="AD" clId="Web-{3B8BB327-01E0-A163-B543-C145FA95A2F0}" dt="2023-04-09T18:51:10.475" v="264" actId="1076"/>
          <ac:spMkLst>
            <pc:docMk/>
            <pc:sldMk cId="3060079901" sldId="286"/>
            <ac:spMk id="33" creationId="{82EF1B4C-2FF1-5F14-6EDF-AA1F9A82ADFD}"/>
          </ac:spMkLst>
        </pc:spChg>
        <pc:spChg chg="add mod">
          <ac:chgData name="Amirthap  P" userId="S::amirthap.p.2021.ad@ritchennai.edu.in::da9c4941-5101-443a-988a-e9af8f7c389b" providerId="AD" clId="Web-{3B8BB327-01E0-A163-B543-C145FA95A2F0}" dt="2023-04-09T18:51:08.303" v="263" actId="1076"/>
          <ac:spMkLst>
            <pc:docMk/>
            <pc:sldMk cId="3060079901" sldId="286"/>
            <ac:spMk id="34" creationId="{D41E4291-D0F1-FACE-E424-01CD10CBCA7D}"/>
          </ac:spMkLst>
        </pc:spChg>
        <pc:spChg chg="add mod">
          <ac:chgData name="Amirthap  P" userId="S::amirthap.p.2021.ad@ritchennai.edu.in::da9c4941-5101-443a-988a-e9af8f7c389b" providerId="AD" clId="Web-{3B8BB327-01E0-A163-B543-C145FA95A2F0}" dt="2023-04-09T18:51:12.725" v="265" actId="1076"/>
          <ac:spMkLst>
            <pc:docMk/>
            <pc:sldMk cId="3060079901" sldId="286"/>
            <ac:spMk id="35" creationId="{944DD1EE-C153-AB3A-16AB-B076126C1E56}"/>
          </ac:spMkLst>
        </pc:spChg>
        <pc:spChg chg="add mod">
          <ac:chgData name="Amirthap  P" userId="S::amirthap.p.2021.ad@ritchennai.edu.in::da9c4941-5101-443a-988a-e9af8f7c389b" providerId="AD" clId="Web-{3B8BB327-01E0-A163-B543-C145FA95A2F0}" dt="2023-04-09T18:51:16.007" v="266" actId="1076"/>
          <ac:spMkLst>
            <pc:docMk/>
            <pc:sldMk cId="3060079901" sldId="286"/>
            <ac:spMk id="36" creationId="{AB13BF98-AA0F-8553-322B-F18B7950355F}"/>
          </ac:spMkLst>
        </pc:spChg>
        <pc:spChg chg="add mod">
          <ac:chgData name="Amirthap  P" userId="S::amirthap.p.2021.ad@ritchennai.edu.in::da9c4941-5101-443a-988a-e9af8f7c389b" providerId="AD" clId="Web-{3B8BB327-01E0-A163-B543-C145FA95A2F0}" dt="2023-04-09T18:51:20.444" v="267" actId="1076"/>
          <ac:spMkLst>
            <pc:docMk/>
            <pc:sldMk cId="3060079901" sldId="286"/>
            <ac:spMk id="37" creationId="{E4159369-1B3B-08B7-20F9-B39B4B3BB584}"/>
          </ac:spMkLst>
        </pc:spChg>
        <pc:spChg chg="add mod">
          <ac:chgData name="Amirthap  P" userId="S::amirthap.p.2021.ad@ritchennai.edu.in::da9c4941-5101-443a-988a-e9af8f7c389b" providerId="AD" clId="Web-{3B8BB327-01E0-A163-B543-C145FA95A2F0}" dt="2023-04-09T18:57:11.399" v="293" actId="20577"/>
          <ac:spMkLst>
            <pc:docMk/>
            <pc:sldMk cId="3060079901" sldId="286"/>
            <ac:spMk id="38" creationId="{0711087F-5BB8-F8A8-0B4C-43A716EE4D79}"/>
          </ac:spMkLst>
        </pc:spChg>
      </pc:sldChg>
      <pc:sldChg chg="addSp delSp modSp">
        <pc:chgData name="Amirthap  P" userId="S::amirthap.p.2021.ad@ritchennai.edu.in::da9c4941-5101-443a-988a-e9af8f7c389b" providerId="AD" clId="Web-{3B8BB327-01E0-A163-B543-C145FA95A2F0}" dt="2023-04-09T19:07:11.254" v="348"/>
        <pc:sldMkLst>
          <pc:docMk/>
          <pc:sldMk cId="1290427815" sldId="295"/>
        </pc:sldMkLst>
        <pc:spChg chg="add del mod ord">
          <ac:chgData name="Amirthap  P" userId="S::amirthap.p.2021.ad@ritchennai.edu.in::da9c4941-5101-443a-988a-e9af8f7c389b" providerId="AD" clId="Web-{3B8BB327-01E0-A163-B543-C145FA95A2F0}" dt="2023-04-09T19:05:04.908" v="334"/>
          <ac:spMkLst>
            <pc:docMk/>
            <pc:sldMk cId="1290427815" sldId="295"/>
            <ac:spMk id="2" creationId="{D18DB343-09FF-38A4-8E13-457FD388A04C}"/>
          </ac:spMkLst>
        </pc:spChg>
        <pc:spChg chg="mod ord">
          <ac:chgData name="Amirthap  P" userId="S::amirthap.p.2021.ad@ritchennai.edu.in::da9c4941-5101-443a-988a-e9af8f7c389b" providerId="AD" clId="Web-{3B8BB327-01E0-A163-B543-C145FA95A2F0}" dt="2023-04-09T19:06:56.692" v="347" actId="1076"/>
          <ac:spMkLst>
            <pc:docMk/>
            <pc:sldMk cId="1290427815" sldId="295"/>
            <ac:spMk id="4" creationId="{9C979D93-ADA8-5DA7-CE70-F00FEFDB9E59}"/>
          </ac:spMkLst>
        </pc:spChg>
        <pc:spChg chg="add mod ord">
          <ac:chgData name="Amirthap  P" userId="S::amirthap.p.2021.ad@ritchennai.edu.in::da9c4941-5101-443a-988a-e9af8f7c389b" providerId="AD" clId="Web-{3B8BB327-01E0-A163-B543-C145FA95A2F0}" dt="2023-04-09T19:07:11.254" v="348"/>
          <ac:spMkLst>
            <pc:docMk/>
            <pc:sldMk cId="1290427815" sldId="295"/>
            <ac:spMk id="5" creationId="{76D6AEB4-6D1C-3C7E-9A7C-F0C0085C999E}"/>
          </ac:spMkLst>
        </pc:spChg>
      </pc:sldChg>
    </pc:docChg>
  </pc:docChgLst>
  <pc:docChgLst>
    <pc:chgData name="Amirthap  P" userId="S::amirthap.p.2021.ad@ritchennai.edu.in::da9c4941-5101-443a-988a-e9af8f7c389b" providerId="AD" clId="Web-{28E72E7C-6B40-D9AE-3B80-D350B764CA11}"/>
    <pc:docChg chg="modSld">
      <pc:chgData name="Amirthap  P" userId="S::amirthap.p.2021.ad@ritchennai.edu.in::da9c4941-5101-443a-988a-e9af8f7c389b" providerId="AD" clId="Web-{28E72E7C-6B40-D9AE-3B80-D350B764CA11}" dt="2023-04-10T09:20:47.430" v="4" actId="14100"/>
      <pc:docMkLst>
        <pc:docMk/>
      </pc:docMkLst>
      <pc:sldChg chg="addSp delSp modSp">
        <pc:chgData name="Amirthap  P" userId="S::amirthap.p.2021.ad@ritchennai.edu.in::da9c4941-5101-443a-988a-e9af8f7c389b" providerId="AD" clId="Web-{28E72E7C-6B40-D9AE-3B80-D350B764CA11}" dt="2023-04-10T09:20:47.430" v="4" actId="14100"/>
        <pc:sldMkLst>
          <pc:docMk/>
          <pc:sldMk cId="2304778347" sldId="301"/>
        </pc:sldMkLst>
        <pc:picChg chg="del">
          <ac:chgData name="Amirthap  P" userId="S::amirthap.p.2021.ad@ritchennai.edu.in::da9c4941-5101-443a-988a-e9af8f7c389b" providerId="AD" clId="Web-{28E72E7C-6B40-D9AE-3B80-D350B764CA11}" dt="2023-04-10T09:19:28.882" v="0"/>
          <ac:picMkLst>
            <pc:docMk/>
            <pc:sldMk cId="2304778347" sldId="301"/>
            <ac:picMk id="2" creationId="{C8D57C31-8073-C4FB-EB67-3994BBA80331}"/>
          </ac:picMkLst>
        </pc:picChg>
        <pc:picChg chg="add mod">
          <ac:chgData name="Amirthap  P" userId="S::amirthap.p.2021.ad@ritchennai.edu.in::da9c4941-5101-443a-988a-e9af8f7c389b" providerId="AD" clId="Web-{28E72E7C-6B40-D9AE-3B80-D350B764CA11}" dt="2023-04-10T09:20:47.430" v="4" actId="14100"/>
          <ac:picMkLst>
            <pc:docMk/>
            <pc:sldMk cId="2304778347" sldId="301"/>
            <ac:picMk id="3" creationId="{FC367438-8C92-825C-14A4-929E9621EFA8}"/>
          </ac:picMkLst>
        </pc:picChg>
      </pc:sldChg>
    </pc:docChg>
  </pc:docChgLst>
  <pc:docChgLst>
    <pc:chgData name="Amirthap  P" userId="S::amirthap.p.2021.ad@ritchennai.edu.in::da9c4941-5101-443a-988a-e9af8f7c389b" providerId="AD" clId="Web-{35258279-29CC-47B9-ACE2-30F729FE82EB}"/>
    <pc:docChg chg="modSld">
      <pc:chgData name="Amirthap  P" userId="S::amirthap.p.2021.ad@ritchennai.edu.in::da9c4941-5101-443a-988a-e9af8f7c389b" providerId="AD" clId="Web-{35258279-29CC-47B9-ACE2-30F729FE82EB}" dt="2023-04-09T19:27:40.769" v="2" actId="14100"/>
      <pc:docMkLst>
        <pc:docMk/>
      </pc:docMkLst>
      <pc:sldChg chg="modSp">
        <pc:chgData name="Amirthap  P" userId="S::amirthap.p.2021.ad@ritchennai.edu.in::da9c4941-5101-443a-988a-e9af8f7c389b" providerId="AD" clId="Web-{35258279-29CC-47B9-ACE2-30F729FE82EB}" dt="2023-04-09T19:27:40.769" v="2" actId="14100"/>
        <pc:sldMkLst>
          <pc:docMk/>
          <pc:sldMk cId="1290427815" sldId="295"/>
        </pc:sldMkLst>
        <pc:spChg chg="mod">
          <ac:chgData name="Amirthap  P" userId="S::amirthap.p.2021.ad@ritchennai.edu.in::da9c4941-5101-443a-988a-e9af8f7c389b" providerId="AD" clId="Web-{35258279-29CC-47B9-ACE2-30F729FE82EB}" dt="2023-04-09T19:27:40.769" v="2" actId="14100"/>
          <ac:spMkLst>
            <pc:docMk/>
            <pc:sldMk cId="1290427815" sldId="295"/>
            <ac:spMk id="4" creationId="{9C979D93-ADA8-5DA7-CE70-F00FEFDB9E59}"/>
          </ac:spMkLst>
        </pc:spChg>
      </pc:sldChg>
    </pc:docChg>
  </pc:docChgLst>
  <pc:docChgLst>
    <pc:chgData name="Amirthap  P" userId="S::amirthap.p.2021.ad@ritchennai.edu.in::da9c4941-5101-443a-988a-e9af8f7c389b" providerId="AD" clId="Web-{994FCF17-A48E-3E62-87A3-0DA8D36A66E1}"/>
    <pc:docChg chg="modSld">
      <pc:chgData name="Amirthap  P" userId="S::amirthap.p.2021.ad@ritchennai.edu.in::da9c4941-5101-443a-988a-e9af8f7c389b" providerId="AD" clId="Web-{994FCF17-A48E-3E62-87A3-0DA8D36A66E1}" dt="2023-04-09T19:15:51.641" v="19" actId="20577"/>
      <pc:docMkLst>
        <pc:docMk/>
      </pc:docMkLst>
      <pc:sldChg chg="modSp">
        <pc:chgData name="Amirthap  P" userId="S::amirthap.p.2021.ad@ritchennai.edu.in::da9c4941-5101-443a-988a-e9af8f7c389b" providerId="AD" clId="Web-{994FCF17-A48E-3E62-87A3-0DA8D36A66E1}" dt="2023-04-09T19:15:51.641" v="19" actId="20577"/>
        <pc:sldMkLst>
          <pc:docMk/>
          <pc:sldMk cId="1290427815" sldId="295"/>
        </pc:sldMkLst>
        <pc:spChg chg="mod">
          <ac:chgData name="Amirthap  P" userId="S::amirthap.p.2021.ad@ritchennai.edu.in::da9c4941-5101-443a-988a-e9af8f7c389b" providerId="AD" clId="Web-{994FCF17-A48E-3E62-87A3-0DA8D36A66E1}" dt="2023-04-09T19:15:51.641" v="19" actId="20577"/>
          <ac:spMkLst>
            <pc:docMk/>
            <pc:sldMk cId="1290427815" sldId="295"/>
            <ac:spMk id="4" creationId="{9C979D93-ADA8-5DA7-CE70-F00FEFDB9E59}"/>
          </ac:spMkLst>
        </pc:spChg>
        <pc:spChg chg="mod">
          <ac:chgData name="Amirthap  P" userId="S::amirthap.p.2021.ad@ritchennai.edu.in::da9c4941-5101-443a-988a-e9af8f7c389b" providerId="AD" clId="Web-{994FCF17-A48E-3E62-87A3-0DA8D36A66E1}" dt="2023-04-09T19:12:58.044" v="1" actId="14100"/>
          <ac:spMkLst>
            <pc:docMk/>
            <pc:sldMk cId="1290427815" sldId="295"/>
            <ac:spMk id="5" creationId="{76D6AEB4-6D1C-3C7E-9A7C-F0C0085C999E}"/>
          </ac:spMkLst>
        </pc:spChg>
      </pc:sldChg>
    </pc:docChg>
  </pc:docChgLst>
  <pc:docChgLst>
    <pc:chgData name="Amirthap  P" userId="S::amirthap.p.2021.ad@ritchennai.edu.in::da9c4941-5101-443a-988a-e9af8f7c389b" providerId="AD" clId="Web-{A57B2BC5-87C3-4143-784F-50B76C5E5BBB}"/>
    <pc:docChg chg="modSld sldOrd">
      <pc:chgData name="Amirthap  P" userId="S::amirthap.p.2021.ad@ritchennai.edu.in::da9c4941-5101-443a-988a-e9af8f7c389b" providerId="AD" clId="Web-{A57B2BC5-87C3-4143-784F-50B76C5E5BBB}" dt="2023-04-10T07:02:05.121" v="15" actId="20577"/>
      <pc:docMkLst>
        <pc:docMk/>
      </pc:docMkLst>
      <pc:sldChg chg="modSp">
        <pc:chgData name="Amirthap  P" userId="S::amirthap.p.2021.ad@ritchennai.edu.in::da9c4941-5101-443a-988a-e9af8f7c389b" providerId="AD" clId="Web-{A57B2BC5-87C3-4143-784F-50B76C5E5BBB}" dt="2023-04-10T06:33:58.741" v="10" actId="20577"/>
        <pc:sldMkLst>
          <pc:docMk/>
          <pc:sldMk cId="611775336" sldId="258"/>
        </pc:sldMkLst>
        <pc:spChg chg="mod">
          <ac:chgData name="Amirthap  P" userId="S::amirthap.p.2021.ad@ritchennai.edu.in::da9c4941-5101-443a-988a-e9af8f7c389b" providerId="AD" clId="Web-{A57B2BC5-87C3-4143-784F-50B76C5E5BBB}" dt="2023-04-10T06:33:58.741" v="10" actId="20577"/>
          <ac:spMkLst>
            <pc:docMk/>
            <pc:sldMk cId="611775336" sldId="258"/>
            <ac:spMk id="14" creationId="{09D285DF-A7AC-FC18-ABE8-948F7AFEDC4D}"/>
          </ac:spMkLst>
        </pc:spChg>
      </pc:sldChg>
      <pc:sldChg chg="ord">
        <pc:chgData name="Amirthap  P" userId="S::amirthap.p.2021.ad@ritchennai.edu.in::da9c4941-5101-443a-988a-e9af8f7c389b" providerId="AD" clId="Web-{A57B2BC5-87C3-4143-784F-50B76C5E5BBB}" dt="2023-04-10T06:17:40.426" v="0"/>
        <pc:sldMkLst>
          <pc:docMk/>
          <pc:sldMk cId="72907383" sldId="283"/>
        </pc:sldMkLst>
      </pc:sldChg>
      <pc:sldChg chg="modSp">
        <pc:chgData name="Amirthap  P" userId="S::amirthap.p.2021.ad@ritchennai.edu.in::da9c4941-5101-443a-988a-e9af8f7c389b" providerId="AD" clId="Web-{A57B2BC5-87C3-4143-784F-50B76C5E5BBB}" dt="2023-04-10T07:02:05.121" v="15" actId="20577"/>
        <pc:sldMkLst>
          <pc:docMk/>
          <pc:sldMk cId="2769986120" sldId="285"/>
        </pc:sldMkLst>
        <pc:spChg chg="mod">
          <ac:chgData name="Amirthap  P" userId="S::amirthap.p.2021.ad@ritchennai.edu.in::da9c4941-5101-443a-988a-e9af8f7c389b" providerId="AD" clId="Web-{A57B2BC5-87C3-4143-784F-50B76C5E5BBB}" dt="2023-04-10T07:02:05.121" v="15" actId="20577"/>
          <ac:spMkLst>
            <pc:docMk/>
            <pc:sldMk cId="2769986120" sldId="285"/>
            <ac:spMk id="7" creationId="{B538BB85-8617-F25A-8FF7-D19A5D5B4FC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4/10/2023</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4">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6">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sky, outdoor, person, weapon&#10;&#10;Description automatically generated">
            <a:extLst>
              <a:ext uri="{FF2B5EF4-FFF2-40B4-BE49-F238E27FC236}">
                <a16:creationId xmlns:a16="http://schemas.microsoft.com/office/drawing/2014/main" id="{C1D31635-2140-D4B3-36E9-414911FFCB59}"/>
              </a:ext>
            </a:extLst>
          </p:cNvPr>
          <p:cNvPicPr>
            <a:picLocks noGrp="1" noChangeAspect="1"/>
          </p:cNvPicPr>
          <p:nvPr>
            <p:ph type="pic" sz="quarter" idx="13"/>
          </p:nvPr>
        </p:nvPicPr>
        <p:blipFill rotWithShape="1">
          <a:blip r:embed="rId2"/>
          <a:srcRect t="465" b="24535"/>
          <a:stretch/>
        </p:blipFill>
        <p:spPr>
          <a:xfrm>
            <a:off x="20" y="10"/>
            <a:ext cx="12191980" cy="6857990"/>
          </a:xfrm>
          <a:prstGeom prst="rect">
            <a:avLst/>
          </a:prstGeo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7761617" y="378469"/>
            <a:ext cx="4134929" cy="1466455"/>
          </a:xfrm>
          <a:solidFill>
            <a:schemeClr val="accent6">
              <a:lumMod val="60000"/>
              <a:lumOff val="40000"/>
            </a:schemeClr>
          </a:solidFill>
        </p:spPr>
        <p:txBody>
          <a:bodyPr vert="horz" lIns="91440" tIns="45720" rIns="91440" bIns="45720" rtlCol="0" anchor="b">
            <a:normAutofit/>
          </a:bodyPr>
          <a:lstStyle/>
          <a:p>
            <a:pPr algn="ctr">
              <a:lnSpc>
                <a:spcPct val="90000"/>
              </a:lnSpc>
            </a:pPr>
            <a:r>
              <a:rPr lang="en-US" sz="4400">
                <a:ln w="19050">
                  <a:solidFill>
                    <a:srgbClr val="15C7C7"/>
                  </a:solidFill>
                </a:ln>
                <a:solidFill>
                  <a:srgbClr val="C00000"/>
                </a:solidFill>
              </a:rPr>
              <a:t>V</a:t>
            </a:r>
            <a:r>
              <a:rPr lang="en-US" sz="4400">
                <a:ln w="19050">
                  <a:solidFill>
                    <a:srgbClr val="15C7C7"/>
                  </a:solidFill>
                </a:ln>
                <a:solidFill>
                  <a:srgbClr val="FF0000"/>
                </a:solidFill>
              </a:rPr>
              <a:t>I</a:t>
            </a:r>
            <a:r>
              <a:rPr lang="en-US" sz="4400">
                <a:ln w="19050">
                  <a:solidFill>
                    <a:srgbClr val="15C7C7"/>
                  </a:solidFill>
                </a:ln>
                <a:solidFill>
                  <a:srgbClr val="FFC000"/>
                </a:solidFill>
              </a:rPr>
              <a:t>S</a:t>
            </a:r>
            <a:r>
              <a:rPr lang="en-US" sz="4400">
                <a:ln w="19050">
                  <a:solidFill>
                    <a:srgbClr val="15C7C7"/>
                  </a:solidFill>
                </a:ln>
                <a:solidFill>
                  <a:srgbClr val="FFFF00"/>
                </a:solidFill>
              </a:rPr>
              <a:t>I</a:t>
            </a:r>
            <a:r>
              <a:rPr lang="en-US" sz="4400">
                <a:ln w="19050">
                  <a:solidFill>
                    <a:srgbClr val="15C7C7"/>
                  </a:solidFill>
                </a:ln>
                <a:solidFill>
                  <a:srgbClr val="92D050"/>
                </a:solidFill>
              </a:rPr>
              <a:t>O</a:t>
            </a:r>
            <a:r>
              <a:rPr lang="en-US" sz="4400">
                <a:ln w="19050">
                  <a:solidFill>
                    <a:srgbClr val="15C7C7"/>
                  </a:solidFill>
                </a:ln>
                <a:solidFill>
                  <a:srgbClr val="00B050"/>
                </a:solidFill>
              </a:rPr>
              <a:t>N</a:t>
            </a:r>
            <a:r>
              <a:rPr lang="en-US" sz="4400">
                <a:ln w="19050">
                  <a:solidFill>
                    <a:srgbClr val="15C7C7"/>
                  </a:solidFill>
                </a:ln>
                <a:solidFill>
                  <a:srgbClr val="00B0F0"/>
                </a:solidFill>
              </a:rPr>
              <a:t>A</a:t>
            </a:r>
            <a:r>
              <a:rPr lang="en-US" sz="4400">
                <a:ln w="19050">
                  <a:solidFill>
                    <a:srgbClr val="15C7C7"/>
                  </a:solidFill>
                </a:ln>
                <a:solidFill>
                  <a:srgbClr val="0070C0"/>
                </a:solidFill>
              </a:rPr>
              <a:t>R</a:t>
            </a:r>
            <a:r>
              <a:rPr lang="en-US" sz="4400">
                <a:ln w="19050">
                  <a:solidFill>
                    <a:srgbClr val="15C7C7"/>
                  </a:solidFill>
                </a:ln>
                <a:solidFill>
                  <a:srgbClr val="7030A0"/>
                </a:solidFill>
              </a:rPr>
              <a:t>Y</a:t>
            </a:r>
            <a:r>
              <a:rPr lang="en-US" sz="4400">
                <a:ln w="19050">
                  <a:solidFill>
                    <a:srgbClr val="15C7C7"/>
                  </a:solidFill>
                </a:ln>
                <a:solidFill>
                  <a:schemeClr val="bg1"/>
                </a:solidFill>
              </a:rPr>
              <a:t> </a:t>
            </a:r>
            <a:r>
              <a:rPr lang="en-US" sz="4400">
                <a:ln w="19050">
                  <a:solidFill>
                    <a:srgbClr val="15C7C7"/>
                  </a:solidFill>
                </a:ln>
                <a:solidFill>
                  <a:srgbClr val="B830BF"/>
                </a:solidFill>
              </a:rPr>
              <a:t>VANTAGE</a:t>
            </a:r>
            <a:endParaRPr lang="en-US">
              <a:solidFill>
                <a:srgbClr val="B830BF"/>
              </a:solidFill>
            </a:endParaRP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1104900" y="2492080"/>
            <a:ext cx="4724400" cy="3015849"/>
          </a:xfrm>
        </p:spPr>
        <p:txBody>
          <a:bodyPr vert="horz" lIns="91440" tIns="45720" rIns="91440" bIns="45720" rtlCol="0">
            <a:normAutofit/>
          </a:bodyPr>
          <a:lstStyle/>
          <a:p>
            <a:pPr indent="-228600">
              <a:buFont typeface="Arial" panose="020B0604020202020204" pitchFamily="34" charset="0"/>
              <a:buChar char="•"/>
            </a:pPr>
            <a:endParaRPr lang="en-US" sz="2000">
              <a:solidFill>
                <a:schemeClr val="bg1"/>
              </a:solidFill>
            </a:endParaRPr>
          </a:p>
          <a:p>
            <a:pPr indent="-228600">
              <a:buFont typeface="Arial" panose="020B0604020202020204" pitchFamily="34" charset="0"/>
              <a:buChar char="•"/>
            </a:pPr>
            <a:endParaRPr lang="en-US" sz="2000">
              <a:solidFill>
                <a:schemeClr val="bg1"/>
              </a:solidFill>
            </a:endParaRPr>
          </a:p>
        </p:txBody>
      </p:sp>
      <p:sp>
        <p:nvSpPr>
          <p:cNvPr id="79" name="Rectangle 7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C1B8A45-640C-9FDB-116C-15AA281CF2AA}"/>
              </a:ext>
            </a:extLst>
          </p:cNvPr>
          <p:cNvSpPr txBox="1"/>
          <p:nvPr/>
        </p:nvSpPr>
        <p:spPr>
          <a:xfrm>
            <a:off x="5575602" y="1850303"/>
            <a:ext cx="4356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10" name="Rectangle: Top Corners Rounded 9">
            <a:extLst>
              <a:ext uri="{FF2B5EF4-FFF2-40B4-BE49-F238E27FC236}">
                <a16:creationId xmlns:a16="http://schemas.microsoft.com/office/drawing/2014/main" id="{C4689AC0-9BFA-0487-83AF-BC85D819A82B}"/>
              </a:ext>
            </a:extLst>
          </p:cNvPr>
          <p:cNvSpPr/>
          <p:nvPr/>
        </p:nvSpPr>
        <p:spPr>
          <a:xfrm>
            <a:off x="7749397" y="2626262"/>
            <a:ext cx="4083169" cy="1452114"/>
          </a:xfrm>
          <a:prstGeom prst="round2SameRect">
            <a:avLst/>
          </a:prstGeom>
          <a:solidFill>
            <a:srgbClr val="E8C1A7"/>
          </a:solidFill>
          <a:ln>
            <a:solidFill>
              <a:srgbClr val="02D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930D93-FB20-EC65-756E-76F6F7849A2D}"/>
              </a:ext>
            </a:extLst>
          </p:cNvPr>
          <p:cNvSpPr txBox="1"/>
          <p:nvPr/>
        </p:nvSpPr>
        <p:spPr>
          <a:xfrm>
            <a:off x="7755217" y="2798108"/>
            <a:ext cx="40770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7030A0"/>
                </a:solidFill>
                <a:latin typeface="Arial Nova"/>
                <a:ea typeface="+mn-lt"/>
                <a:cs typeface="+mn-lt"/>
              </a:rPr>
              <a:t>THE FUTURE OF MILITARY TRAINING : </a:t>
            </a:r>
            <a:r>
              <a:rPr lang="en-US" sz="2400" b="1">
                <a:solidFill>
                  <a:srgbClr val="FF0000"/>
                </a:solidFill>
                <a:latin typeface="Arial Nova"/>
                <a:ea typeface="+mn-lt"/>
                <a:cs typeface="+mn-lt"/>
              </a:rPr>
              <a:t>INTEGRATING VR AND IRIS SCANNING </a:t>
            </a:r>
            <a:endParaRPr lang="en-US" sz="2400" b="1">
              <a:solidFill>
                <a:srgbClr val="FF0000"/>
              </a:solidFill>
              <a:latin typeface="Arial Nova"/>
            </a:endParaRP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2016830" y="2355724"/>
            <a:ext cx="1975104" cy="868680"/>
          </a:xfrm>
        </p:spPr>
        <p:txBody>
          <a:bodyPr/>
          <a:lstStyle/>
          <a:p>
            <a:r>
              <a:rPr lang="en-US"/>
              <a:t>VR device</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46108" y="2355724"/>
            <a:ext cx="1975104" cy="868680"/>
          </a:xfrm>
        </p:spPr>
        <p:txBody>
          <a:bodyPr/>
          <a:lstStyle/>
          <a:p>
            <a:r>
              <a:rPr lang="en-US"/>
              <a:t>Block chain</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91829" y="2355724"/>
            <a:ext cx="1975104" cy="868680"/>
          </a:xfrm>
        </p:spPr>
        <p:txBody>
          <a:bodyPr/>
          <a:lstStyle/>
          <a:p>
            <a:r>
              <a:rPr lang="en-US"/>
              <a:t>Iris recognition</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05430" y="3366650"/>
            <a:ext cx="3131387" cy="2155360"/>
          </a:xfrm>
        </p:spPr>
        <p:txBody>
          <a:bodyPr vert="horz" lIns="91440" tIns="45720" rIns="91440" bIns="45720" rtlCol="0" anchor="t">
            <a:noAutofit/>
          </a:bodyPr>
          <a:lstStyle/>
          <a:p>
            <a:pPr marL="285750" indent="-285750" algn="l">
              <a:buFont typeface="Wingdings"/>
              <a:buChar char="Ø"/>
            </a:pPr>
            <a:r>
              <a:rPr lang="en-US" sz="1500">
                <a:ea typeface="+mn-lt"/>
                <a:cs typeface="+mn-lt"/>
              </a:rPr>
              <a:t>Connect VR device to computer.</a:t>
            </a:r>
            <a:endParaRPr lang="en-US" sz="1500"/>
          </a:p>
          <a:p>
            <a:pPr marL="285750" indent="-285750" algn="l">
              <a:buFont typeface="Wingdings"/>
              <a:buChar char="Ø"/>
            </a:pPr>
            <a:r>
              <a:rPr lang="en-US" sz="1500">
                <a:ea typeface="+mn-lt"/>
                <a:cs typeface="+mn-lt"/>
              </a:rPr>
              <a:t>Enable Wi-Fi or Ethernet.</a:t>
            </a:r>
            <a:endParaRPr lang="en-US" sz="1500"/>
          </a:p>
          <a:p>
            <a:pPr marL="285750" indent="-285750" algn="l">
              <a:buFont typeface="Wingdings"/>
              <a:buChar char="Ø"/>
            </a:pPr>
            <a:r>
              <a:rPr lang="en-US" sz="1500">
                <a:ea typeface="+mn-lt"/>
                <a:cs typeface="+mn-lt"/>
              </a:rPr>
              <a:t>Connect to secure network.</a:t>
            </a:r>
            <a:endParaRPr lang="en-US" sz="1500"/>
          </a:p>
          <a:p>
            <a:pPr marL="285750" indent="-285750" algn="l">
              <a:buFont typeface="Wingdings"/>
              <a:buChar char="Ø"/>
            </a:pPr>
            <a:r>
              <a:rPr lang="en-US" sz="1500">
                <a:ea typeface="+mn-lt"/>
                <a:cs typeface="+mn-lt"/>
              </a:rPr>
              <a:t>Enter login credentials.</a:t>
            </a:r>
            <a:endParaRPr lang="en-US" sz="1500"/>
          </a:p>
          <a:p>
            <a:pPr marL="285750" indent="-285750" algn="l">
              <a:buFont typeface="Wingdings"/>
              <a:buChar char="Ø"/>
            </a:pPr>
            <a:r>
              <a:rPr lang="en-US" sz="1500">
                <a:ea typeface="+mn-lt"/>
                <a:cs typeface="+mn-lt"/>
              </a:rPr>
              <a:t>Ensure network security protocols.</a:t>
            </a:r>
            <a:endParaRPr lang="en-US" sz="1500"/>
          </a:p>
          <a:p>
            <a:pPr marL="285750" indent="-285750" algn="l">
              <a:buFont typeface="Wingdings"/>
              <a:buChar char="Ø"/>
            </a:pPr>
            <a:endParaRPr lang="en-US" sz="1500"/>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49728" y="3424160"/>
            <a:ext cx="3332671" cy="2155359"/>
          </a:xfrm>
        </p:spPr>
        <p:txBody>
          <a:bodyPr vert="horz" lIns="91440" tIns="45720" rIns="91440" bIns="45720" rtlCol="0" anchor="t">
            <a:noAutofit/>
          </a:bodyPr>
          <a:lstStyle/>
          <a:p>
            <a:pPr marL="285750" indent="-285750" algn="l">
              <a:buFont typeface="Wingdings"/>
              <a:buChar char="Ø"/>
            </a:pPr>
            <a:r>
              <a:rPr lang="en-US" sz="1600">
                <a:ea typeface="+mn-lt"/>
                <a:cs typeface="+mn-lt"/>
              </a:rPr>
              <a:t>VR devices can connect to blockchain.</a:t>
            </a:r>
            <a:endParaRPr lang="en-US" sz="1600"/>
          </a:p>
          <a:p>
            <a:pPr marL="285750" indent="-285750" algn="l">
              <a:buFont typeface="Wingdings"/>
              <a:buChar char="Ø"/>
            </a:pPr>
            <a:r>
              <a:rPr lang="en-US" sz="1600">
                <a:ea typeface="+mn-lt"/>
                <a:cs typeface="+mn-lt"/>
              </a:rPr>
              <a:t>Blockchain is non-hackable.</a:t>
            </a:r>
            <a:endParaRPr lang="en-US" sz="1600"/>
          </a:p>
          <a:p>
            <a:pPr marL="285750" indent="-285750" algn="l">
              <a:buFont typeface="Wingdings"/>
              <a:buChar char="Ø"/>
            </a:pPr>
            <a:r>
              <a:rPr lang="en-US" sz="1600">
                <a:ea typeface="+mn-lt"/>
                <a:cs typeface="+mn-lt"/>
              </a:rPr>
              <a:t>Provides secure data storage.</a:t>
            </a:r>
            <a:endParaRPr lang="en-US" sz="1600"/>
          </a:p>
          <a:p>
            <a:pPr marL="285750" indent="-285750" algn="l">
              <a:buFont typeface="Wingdings"/>
              <a:buChar char="Ø"/>
            </a:pPr>
            <a:r>
              <a:rPr lang="en-US" sz="1600">
                <a:ea typeface="+mn-lt"/>
                <a:cs typeface="+mn-lt"/>
              </a:rPr>
              <a:t>Enhances application security.</a:t>
            </a:r>
            <a:endParaRPr lang="en-US" sz="1600"/>
          </a:p>
          <a:p>
            <a:pPr marL="285750" indent="-285750" algn="l">
              <a:buFont typeface="Wingdings"/>
              <a:buChar char="Ø"/>
            </a:pPr>
            <a:r>
              <a:rPr lang="en-US" sz="1600">
                <a:ea typeface="+mn-lt"/>
                <a:cs typeface="+mn-lt"/>
              </a:rPr>
              <a:t>Protects sensitive military data.</a:t>
            </a:r>
            <a:endParaRPr lang="en-US" sz="1600"/>
          </a:p>
          <a:p>
            <a:pPr marL="285750" indent="-285750" algn="l">
              <a:buFont typeface="Wingdings"/>
              <a:buChar char="Ø"/>
            </a:pPr>
            <a:endParaRPr lang="en-US" sz="1600"/>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8309706" y="3424159"/>
            <a:ext cx="3462065" cy="1982831"/>
          </a:xfrm>
        </p:spPr>
        <p:txBody>
          <a:bodyPr vert="horz" lIns="91440" tIns="45720" rIns="91440" bIns="45720" rtlCol="0" anchor="t">
            <a:normAutofit/>
          </a:bodyPr>
          <a:lstStyle/>
          <a:p>
            <a:pPr marL="285750" indent="-285750" algn="l">
              <a:buFont typeface="Wingdings"/>
              <a:buChar char="Ø"/>
            </a:pPr>
            <a:r>
              <a:rPr lang="en-US" sz="1600">
                <a:ea typeface="+mn-lt"/>
                <a:cs typeface="+mn-lt"/>
              </a:rPr>
              <a:t>Iris recognition verifies identity</a:t>
            </a:r>
            <a:endParaRPr lang="en-US" sz="1600"/>
          </a:p>
          <a:p>
            <a:pPr marL="285750" indent="-285750" algn="l">
              <a:buFont typeface="Wingdings"/>
              <a:buChar char="Ø"/>
            </a:pPr>
            <a:r>
              <a:rPr lang="en-US" sz="1600">
                <a:ea typeface="+mn-lt"/>
                <a:cs typeface="+mn-lt"/>
              </a:rPr>
              <a:t>Unique patterns match for access</a:t>
            </a:r>
          </a:p>
          <a:p>
            <a:pPr marL="285750" indent="-285750" algn="l">
              <a:buFont typeface="Wingdings"/>
              <a:buChar char="Ø"/>
            </a:pPr>
            <a:r>
              <a:rPr lang="en-US" sz="1600">
                <a:ea typeface="+mn-lt"/>
                <a:cs typeface="+mn-lt"/>
              </a:rPr>
              <a:t>Secure and accurate technology </a:t>
            </a:r>
          </a:p>
          <a:p>
            <a:pPr marL="285750" indent="-285750" algn="l">
              <a:buFont typeface="Wingdings"/>
              <a:buChar char="Ø"/>
            </a:pPr>
            <a:r>
              <a:rPr lang="en-US" sz="1600">
                <a:ea typeface="+mn-lt"/>
                <a:cs typeface="+mn-lt"/>
              </a:rPr>
              <a:t>Enhances personalized instruction</a:t>
            </a:r>
            <a:endParaRPr lang="en-US" sz="1600"/>
          </a:p>
        </p:txBody>
      </p:sp>
      <p:sp>
        <p:nvSpPr>
          <p:cNvPr id="2" name="Arrow: Right 1">
            <a:extLst>
              <a:ext uri="{FF2B5EF4-FFF2-40B4-BE49-F238E27FC236}">
                <a16:creationId xmlns:a16="http://schemas.microsoft.com/office/drawing/2014/main" id="{70076567-7C14-4F98-2531-129E8576371A}"/>
              </a:ext>
            </a:extLst>
          </p:cNvPr>
          <p:cNvSpPr/>
          <p:nvPr/>
        </p:nvSpPr>
        <p:spPr>
          <a:xfrm>
            <a:off x="4224714" y="2622268"/>
            <a:ext cx="832207"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C103703-246A-FCC9-C6EA-C65ED791CAFB}"/>
              </a:ext>
            </a:extLst>
          </p:cNvPr>
          <p:cNvSpPr/>
          <p:nvPr/>
        </p:nvSpPr>
        <p:spPr>
          <a:xfrm>
            <a:off x="2012830" y="946692"/>
            <a:ext cx="8195094" cy="67573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8AD72008-49A7-157E-3180-990D5962963B}"/>
              </a:ext>
            </a:extLst>
          </p:cNvPr>
          <p:cNvSpPr/>
          <p:nvPr/>
        </p:nvSpPr>
        <p:spPr>
          <a:xfrm>
            <a:off x="7559534" y="2622268"/>
            <a:ext cx="636998" cy="393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070339" y="945909"/>
            <a:ext cx="8136032" cy="674068"/>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400" b="1" noProof="0">
                <a:solidFill>
                  <a:schemeClr val="tx1"/>
                </a:solidFill>
              </a:rPr>
              <a:t>How this technology works?</a:t>
            </a:r>
            <a:endParaRPr lang="en-US" sz="2400" b="1" noProof="0">
              <a:ln w="19050">
                <a:solidFill>
                  <a:prstClr val="white"/>
                </a:solidFill>
              </a:ln>
              <a:solidFill>
                <a:schemeClr val="tx1"/>
              </a:solidFill>
              <a:cs typeface="Posterama Bold"/>
            </a:endParaRPr>
          </a:p>
        </p:txBody>
      </p:sp>
    </p:spTree>
    <p:extLst>
      <p:ext uri="{BB962C8B-B14F-4D97-AF65-F5344CB8AC3E}">
        <p14:creationId xmlns:p14="http://schemas.microsoft.com/office/powerpoint/2010/main" val="331353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Minus Sign 25">
            <a:extLst>
              <a:ext uri="{FF2B5EF4-FFF2-40B4-BE49-F238E27FC236}">
                <a16:creationId xmlns:a16="http://schemas.microsoft.com/office/drawing/2014/main" id="{FA1E4C9F-7C6D-A18A-2795-FD8CDC43B87E}"/>
              </a:ext>
            </a:extLst>
          </p:cNvPr>
          <p:cNvSpPr/>
          <p:nvPr/>
        </p:nvSpPr>
        <p:spPr>
          <a:xfrm rot="16200000">
            <a:off x="2623867" y="3042907"/>
            <a:ext cx="6642338" cy="560717"/>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8B7DEA-EEC2-95E9-C75B-D1F7910E4F0A}"/>
              </a:ext>
            </a:extLst>
          </p:cNvPr>
          <p:cNvSpPr/>
          <p:nvPr/>
        </p:nvSpPr>
        <p:spPr>
          <a:xfrm>
            <a:off x="1182536" y="855452"/>
            <a:ext cx="4140678" cy="8626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Posterama Bold"/>
                <a:ea typeface="+mn-lt"/>
                <a:cs typeface="+mn-lt"/>
              </a:rPr>
              <a:t>IRIS RECOGNITION</a:t>
            </a:r>
            <a:endParaRPr lang="en-US" sz="2400">
              <a:solidFill>
                <a:schemeClr val="tx1"/>
              </a:solidFill>
              <a:latin typeface="Posterama Bold"/>
            </a:endParaRPr>
          </a:p>
        </p:txBody>
      </p:sp>
      <p:sp>
        <p:nvSpPr>
          <p:cNvPr id="41" name="Rectangle 40">
            <a:extLst>
              <a:ext uri="{FF2B5EF4-FFF2-40B4-BE49-F238E27FC236}">
                <a16:creationId xmlns:a16="http://schemas.microsoft.com/office/drawing/2014/main" id="{9220E657-A042-1561-2EE0-DF9D183B2BC0}"/>
              </a:ext>
            </a:extLst>
          </p:cNvPr>
          <p:cNvSpPr/>
          <p:nvPr/>
        </p:nvSpPr>
        <p:spPr>
          <a:xfrm>
            <a:off x="6875970" y="855452"/>
            <a:ext cx="4356337" cy="8626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b="1">
                <a:solidFill>
                  <a:schemeClr val="tx1"/>
                </a:solidFill>
                <a:latin typeface="Posterama Bold"/>
                <a:ea typeface="+mn-lt"/>
                <a:cs typeface="+mn-lt"/>
              </a:rPr>
              <a:t>BLOCKCHAIN </a:t>
            </a:r>
            <a:r>
              <a:rPr lang="en-US" sz="2400" b="1">
                <a:solidFill>
                  <a:schemeClr val="tx1"/>
                </a:solidFill>
                <a:latin typeface="Posterama Bold"/>
                <a:ea typeface="+mn-lt"/>
                <a:cs typeface="+mn-lt"/>
              </a:rPr>
              <a:t>TECHNOLOGY</a:t>
            </a:r>
            <a:endParaRPr lang="en-US" sz="2200" b="1">
              <a:solidFill>
                <a:schemeClr val="tx1"/>
              </a:solidFill>
              <a:latin typeface="Posterama Bold"/>
              <a:ea typeface="+mn-lt"/>
              <a:cs typeface="+mn-lt"/>
            </a:endParaRPr>
          </a:p>
        </p:txBody>
      </p:sp>
      <p:sp>
        <p:nvSpPr>
          <p:cNvPr id="42" name="TextBox 41">
            <a:extLst>
              <a:ext uri="{FF2B5EF4-FFF2-40B4-BE49-F238E27FC236}">
                <a16:creationId xmlns:a16="http://schemas.microsoft.com/office/drawing/2014/main" id="{7E0BD179-C34C-3C15-866A-02AF3A8497EE}"/>
              </a:ext>
            </a:extLst>
          </p:cNvPr>
          <p:cNvSpPr txBox="1"/>
          <p:nvPr/>
        </p:nvSpPr>
        <p:spPr>
          <a:xfrm>
            <a:off x="1243639" y="2099393"/>
            <a:ext cx="402416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400">
                <a:solidFill>
                  <a:schemeClr val="bg1"/>
                </a:solidFill>
                <a:ea typeface="+mn-lt"/>
                <a:cs typeface="+mn-lt"/>
              </a:rPr>
              <a:t>Biometric identification using iris</a:t>
            </a:r>
            <a:endParaRPr lang="en-US" sz="2400">
              <a:solidFill>
                <a:schemeClr val="bg1"/>
              </a:solidFill>
            </a:endParaRPr>
          </a:p>
          <a:p>
            <a:pPr marL="285750" indent="-285750">
              <a:buFont typeface="Wingdings"/>
              <a:buChar char="Ø"/>
            </a:pPr>
            <a:r>
              <a:rPr lang="en-US" sz="2400">
                <a:solidFill>
                  <a:schemeClr val="bg1"/>
                </a:solidFill>
                <a:ea typeface="+mn-lt"/>
                <a:cs typeface="+mn-lt"/>
              </a:rPr>
              <a:t>Highly accurate and unique</a:t>
            </a:r>
          </a:p>
          <a:p>
            <a:pPr marL="285750" indent="-285750">
              <a:buFont typeface="Wingdings"/>
              <a:buChar char="Ø"/>
            </a:pPr>
            <a:r>
              <a:rPr lang="en-US" sz="2400">
                <a:solidFill>
                  <a:schemeClr val="bg1"/>
                </a:solidFill>
                <a:ea typeface="+mn-lt"/>
                <a:cs typeface="+mn-lt"/>
              </a:rPr>
              <a:t>Used in security systems</a:t>
            </a:r>
            <a:endParaRPr lang="en-US" sz="2400">
              <a:solidFill>
                <a:schemeClr val="bg1"/>
              </a:solidFill>
            </a:endParaRPr>
          </a:p>
          <a:p>
            <a:pPr marL="285750" indent="-285750">
              <a:buFont typeface="Wingdings"/>
              <a:buChar char="Ø"/>
            </a:pPr>
            <a:r>
              <a:rPr lang="en-US" sz="2400">
                <a:solidFill>
                  <a:schemeClr val="bg1"/>
                </a:solidFill>
                <a:ea typeface="+mn-lt"/>
                <a:cs typeface="+mn-lt"/>
              </a:rPr>
              <a:t>Access control and verification</a:t>
            </a:r>
            <a:endParaRPr lang="en-US" sz="2400">
              <a:solidFill>
                <a:schemeClr val="bg1"/>
              </a:solidFill>
            </a:endParaRPr>
          </a:p>
        </p:txBody>
      </p:sp>
      <p:sp>
        <p:nvSpPr>
          <p:cNvPr id="44" name="TextBox 43">
            <a:extLst>
              <a:ext uri="{FF2B5EF4-FFF2-40B4-BE49-F238E27FC236}">
                <a16:creationId xmlns:a16="http://schemas.microsoft.com/office/drawing/2014/main" id="{18E3E42D-2B53-83C5-2E11-C5933D4A568F}"/>
              </a:ext>
            </a:extLst>
          </p:cNvPr>
          <p:cNvSpPr txBox="1"/>
          <p:nvPr/>
        </p:nvSpPr>
        <p:spPr>
          <a:xfrm>
            <a:off x="6875372" y="2094002"/>
            <a:ext cx="394988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400">
                <a:solidFill>
                  <a:schemeClr val="bg1"/>
                </a:solidFill>
                <a:ea typeface="+mn-lt"/>
                <a:cs typeface="+mn-lt"/>
              </a:rPr>
              <a:t>Decentralized, distributed ledger.</a:t>
            </a:r>
            <a:endParaRPr lang="en-US" sz="2400">
              <a:solidFill>
                <a:schemeClr val="bg1"/>
              </a:solidFill>
            </a:endParaRPr>
          </a:p>
          <a:p>
            <a:pPr marL="285750" indent="-285750">
              <a:buFont typeface="Wingdings"/>
              <a:buChar char="Ø"/>
            </a:pPr>
            <a:r>
              <a:rPr lang="en-US" sz="2400">
                <a:solidFill>
                  <a:schemeClr val="bg1"/>
                </a:solidFill>
                <a:ea typeface="+mn-lt"/>
                <a:cs typeface="+mn-lt"/>
              </a:rPr>
              <a:t>Ensures secure, transparent transactions.</a:t>
            </a:r>
            <a:endParaRPr lang="en-US" sz="2400">
              <a:solidFill>
                <a:schemeClr val="bg1"/>
              </a:solidFill>
            </a:endParaRPr>
          </a:p>
          <a:p>
            <a:pPr marL="285750" indent="-285750">
              <a:buFont typeface="Wingdings"/>
              <a:buChar char="Ø"/>
            </a:pPr>
            <a:r>
              <a:rPr lang="en-US" sz="2400">
                <a:solidFill>
                  <a:schemeClr val="bg1"/>
                </a:solidFill>
                <a:ea typeface="+mn-lt"/>
                <a:cs typeface="+mn-lt"/>
              </a:rPr>
              <a:t>Uses cryptography for data integrity.</a:t>
            </a:r>
            <a:endParaRPr lang="en-US" sz="2400">
              <a:solidFill>
                <a:schemeClr val="bg1"/>
              </a:solidFill>
            </a:endParaRPr>
          </a:p>
          <a:p>
            <a:pPr marL="285750" indent="-285750">
              <a:buFont typeface="Wingdings"/>
              <a:buChar char="Ø"/>
            </a:pPr>
            <a:r>
              <a:rPr lang="en-US" sz="2400">
                <a:solidFill>
                  <a:schemeClr val="bg1"/>
                </a:solidFill>
                <a:ea typeface="+mn-lt"/>
                <a:cs typeface="+mn-lt"/>
              </a:rPr>
              <a:t>Challenging to breach</a:t>
            </a:r>
            <a:endParaRPr lang="en-US">
              <a:solidFill>
                <a:schemeClr val="bg1"/>
              </a:solidFill>
            </a:endParaRPr>
          </a:p>
        </p:txBody>
      </p:sp>
    </p:spTree>
    <p:extLst>
      <p:ext uri="{BB962C8B-B14F-4D97-AF65-F5344CB8AC3E}">
        <p14:creationId xmlns:p14="http://schemas.microsoft.com/office/powerpoint/2010/main" val="74621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89449-C807-5B3D-648C-05A688BC65F1}"/>
              </a:ext>
            </a:extLst>
          </p:cNvPr>
          <p:cNvSpPr/>
          <p:nvPr/>
        </p:nvSpPr>
        <p:spPr>
          <a:xfrm>
            <a:off x="2674189" y="136584"/>
            <a:ext cx="6843623" cy="66135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383096" y="1164042"/>
            <a:ext cx="4376503" cy="486662"/>
          </a:xfrm>
        </p:spPr>
        <p:txBody>
          <a:bodyPr vert="horz" lIns="91440" tIns="45720" rIns="91440" bIns="45720" rtlCol="0" anchor="t">
            <a:noAutofit/>
          </a:bodyPr>
          <a:lstStyle/>
          <a:p>
            <a:r>
              <a:rPr lang="en-US" b="1">
                <a:ea typeface="+mj-lt"/>
                <a:cs typeface="+mj-lt"/>
              </a:rPr>
              <a:t>Algorithm Employed</a:t>
            </a:r>
            <a:endParaRPr lang="en-US" b="1">
              <a:cs typeface="Posterama Bold"/>
            </a:endParaRP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2674189" y="258792"/>
            <a:ext cx="6842586" cy="498244"/>
          </a:xfrm>
        </p:spPr>
        <p:txBody>
          <a:bodyPr>
            <a:normAutofit fontScale="90000"/>
          </a:bodyPr>
          <a:lstStyle/>
          <a:p>
            <a:pPr algn="ctr"/>
            <a:r>
              <a:rPr lang="en-US" b="1">
                <a:solidFill>
                  <a:schemeClr val="tx1"/>
                </a:solidFill>
                <a:ea typeface="+mn-ea"/>
                <a:cs typeface="+mn-cs"/>
              </a:rPr>
              <a:t>Iris recognition ALGORITHM </a:t>
            </a:r>
            <a:endParaRPr lang="en-US" b="1">
              <a:ln w="19050">
                <a:solidFill>
                  <a:srgbClr val="15C7C7"/>
                </a:solidFill>
              </a:ln>
              <a:solidFill>
                <a:schemeClr val="tx1"/>
              </a:solidFill>
              <a:cs typeface="Posterama Bold"/>
            </a:endParaRP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3275" y="2065174"/>
            <a:ext cx="2476879" cy="494521"/>
          </a:xfrm>
        </p:spPr>
        <p:txBody>
          <a:bodyPr vert="horz" lIns="91440" tIns="45720" rIns="91440" bIns="45720" rtlCol="0" anchor="t">
            <a:normAutofit/>
          </a:bodyPr>
          <a:lstStyle/>
          <a:p>
            <a:pPr algn="ctr"/>
            <a:r>
              <a:rPr lang="en-US" b="1">
                <a:ea typeface="+mj-lt"/>
                <a:cs typeface="+mj-lt"/>
              </a:rPr>
              <a:t>Insight</a:t>
            </a:r>
            <a:endParaRPr lang="en-US" b="1">
              <a:cs typeface="Posterama Bold"/>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5234207" y="2065173"/>
            <a:ext cx="2361753" cy="365125"/>
          </a:xfrm>
        </p:spPr>
        <p:txBody>
          <a:bodyPr vert="horz" lIns="91440" tIns="45720" rIns="91440" bIns="45720" rtlCol="0" anchor="t">
            <a:normAutofit/>
          </a:bodyPr>
          <a:lstStyle/>
          <a:p>
            <a:r>
              <a:rPr lang="en-US" b="1">
                <a:cs typeface="Posterama Bold"/>
              </a:rPr>
              <a:t>EFFICIENCY</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39529" y="2473355"/>
            <a:ext cx="2132469" cy="2189177"/>
          </a:xfrm>
        </p:spPr>
        <p:txBody>
          <a:bodyPr vert="horz" lIns="91440" tIns="45720" rIns="91440" bIns="45720" rtlCol="0" anchor="t">
            <a:noAutofit/>
          </a:bodyPr>
          <a:lstStyle/>
          <a:p>
            <a:pPr marL="285750" indent="-285750">
              <a:lnSpc>
                <a:spcPct val="113999"/>
              </a:lnSpc>
              <a:buFont typeface="Wingdings" panose="020B0604020202020204" pitchFamily="34" charset="0"/>
              <a:buChar char="Ø"/>
            </a:pPr>
            <a:r>
              <a:rPr lang="en-US">
                <a:ea typeface="+mn-lt"/>
                <a:cs typeface="+mn-lt"/>
              </a:rPr>
              <a:t>Identifies individuals based on iris pattern</a:t>
            </a:r>
            <a:endParaRPr lang="en-US"/>
          </a:p>
          <a:p>
            <a:pPr marL="285750" indent="-285750">
              <a:lnSpc>
                <a:spcPct val="113999"/>
              </a:lnSpc>
              <a:buFont typeface="Wingdings" panose="020B0604020202020204" pitchFamily="34" charset="0"/>
              <a:buChar char="Ø"/>
            </a:pPr>
            <a:r>
              <a:rPr lang="en-US">
                <a:ea typeface="+mn-lt"/>
                <a:cs typeface="+mn-lt"/>
              </a:rPr>
              <a:t>Highly accurate</a:t>
            </a:r>
            <a:endParaRPr lang="en-US"/>
          </a:p>
          <a:p>
            <a:pPr marL="285750" indent="-285750">
              <a:lnSpc>
                <a:spcPct val="113999"/>
              </a:lnSpc>
              <a:buFont typeface="Wingdings" panose="020B0604020202020204" pitchFamily="34" charset="0"/>
              <a:buChar char="Ø"/>
            </a:pPr>
            <a:r>
              <a:rPr lang="en-US">
                <a:ea typeface="+mn-lt"/>
                <a:cs typeface="+mn-lt"/>
              </a:rPr>
              <a:t>Used in security systems, access control.</a:t>
            </a:r>
            <a:endParaRPr lang="en-US"/>
          </a:p>
          <a:p>
            <a:pPr>
              <a:lnSpc>
                <a:spcPct val="113999"/>
              </a:lnSpc>
            </a:pP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5190966" y="2475747"/>
            <a:ext cx="2289974" cy="1739538"/>
          </a:xfrm>
        </p:spPr>
        <p:txBody>
          <a:bodyPr vert="horz" lIns="91440" tIns="45720" rIns="91440" bIns="45720" rtlCol="0" anchor="t">
            <a:normAutofit/>
          </a:bodyPr>
          <a:lstStyle/>
          <a:p>
            <a:pPr marL="285750" indent="-285750">
              <a:buFont typeface="Wingdings"/>
              <a:buChar char="Ø"/>
            </a:pPr>
            <a:r>
              <a:rPr lang="en-IN"/>
              <a:t>Enhanced training</a:t>
            </a:r>
            <a:endParaRPr lang="en-US"/>
          </a:p>
          <a:p>
            <a:pPr marL="285750" indent="-285750">
              <a:buFont typeface="Wingdings"/>
              <a:buChar char="Ø"/>
            </a:pPr>
            <a:r>
              <a:rPr lang="en-IN"/>
              <a:t>Reduced risk</a:t>
            </a:r>
          </a:p>
          <a:p>
            <a:pPr marL="285750" indent="-285750">
              <a:buFont typeface="Wingdings"/>
              <a:buChar char="Ø"/>
            </a:pPr>
            <a:r>
              <a:rPr lang="en-IN"/>
              <a:t>Increased accessibility</a:t>
            </a:r>
          </a:p>
          <a:p>
            <a:pPr marL="285750" indent="-285750">
              <a:buFont typeface="Wingdings"/>
              <a:buChar char="Ø"/>
            </a:pPr>
            <a:r>
              <a:rPr lang="en-IN"/>
              <a:t>Realistic simulation</a:t>
            </a:r>
            <a:endParaRPr lang="en-US"/>
          </a:p>
        </p:txBody>
      </p:sp>
      <p:pic>
        <p:nvPicPr>
          <p:cNvPr id="11" name="Picture 11" descr="A picture containing close&#10;&#10;Description automatically generated">
            <a:extLst>
              <a:ext uri="{FF2B5EF4-FFF2-40B4-BE49-F238E27FC236}">
                <a16:creationId xmlns:a16="http://schemas.microsoft.com/office/drawing/2014/main" id="{E5BBB659-7471-CA29-5DF8-E178F664C242}"/>
              </a:ext>
            </a:extLst>
          </p:cNvPr>
          <p:cNvPicPr>
            <a:picLocks noGrp="1" noChangeAspect="1"/>
          </p:cNvPicPr>
          <p:nvPr>
            <p:ph type="pic" sz="quarter" idx="13"/>
          </p:nvPr>
        </p:nvPicPr>
        <p:blipFill rotWithShape="1">
          <a:blip r:embed="rId2"/>
          <a:srcRect l="31311" r="31311"/>
          <a:stretch/>
        </p:blipFill>
        <p:spPr>
          <a:xfrm flipH="1">
            <a:off x="7904371" y="602472"/>
            <a:ext cx="3825816" cy="56483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 Placeholder 4">
            <a:extLst>
              <a:ext uri="{FF2B5EF4-FFF2-40B4-BE49-F238E27FC236}">
                <a16:creationId xmlns:a16="http://schemas.microsoft.com/office/drawing/2014/main" id="{7C06C2D3-C26F-67B7-7041-FDECB1048214}"/>
              </a:ext>
            </a:extLst>
          </p:cNvPr>
          <p:cNvSpPr>
            <a:spLocks noGrp="1"/>
          </p:cNvSpPr>
          <p:nvPr>
            <p:ph type="body" sz="quarter" idx="16"/>
          </p:nvPr>
        </p:nvSpPr>
        <p:spPr>
          <a:xfrm>
            <a:off x="2936477" y="2065174"/>
            <a:ext cx="2289974" cy="365125"/>
          </a:xfrm>
        </p:spPr>
        <p:txBody>
          <a:bodyPr vert="horz" lIns="91440" tIns="45720" rIns="91440" bIns="45720" rtlCol="0" anchor="t">
            <a:normAutofit/>
          </a:bodyPr>
          <a:lstStyle/>
          <a:p>
            <a:r>
              <a:rPr lang="en-US" b="1">
                <a:cs typeface="Posterama Bold"/>
              </a:rPr>
              <a:t>WORKING </a:t>
            </a:r>
          </a:p>
        </p:txBody>
      </p:sp>
      <p:sp>
        <p:nvSpPr>
          <p:cNvPr id="8" name="Text Placeholder 7">
            <a:extLst>
              <a:ext uri="{FF2B5EF4-FFF2-40B4-BE49-F238E27FC236}">
                <a16:creationId xmlns:a16="http://schemas.microsoft.com/office/drawing/2014/main" id="{213E3565-A413-9F98-8A95-55A35167532A}"/>
              </a:ext>
            </a:extLst>
          </p:cNvPr>
          <p:cNvSpPr>
            <a:spLocks noGrp="1"/>
          </p:cNvSpPr>
          <p:nvPr>
            <p:ph type="body" sz="quarter" idx="17"/>
          </p:nvPr>
        </p:nvSpPr>
        <p:spPr>
          <a:xfrm>
            <a:off x="2749570" y="2475747"/>
            <a:ext cx="2289974" cy="2185236"/>
          </a:xfrm>
        </p:spPr>
        <p:txBody>
          <a:bodyPr vert="horz" lIns="91440" tIns="45720" rIns="91440" bIns="45720" rtlCol="0" anchor="t">
            <a:normAutofit/>
          </a:bodyPr>
          <a:lstStyle/>
          <a:p>
            <a:pPr marL="285750" indent="-285750">
              <a:lnSpc>
                <a:spcPct val="113999"/>
              </a:lnSpc>
              <a:buFont typeface="Wingdings" panose="020B0604020202020204" pitchFamily="34" charset="0"/>
              <a:buChar char="Ø"/>
            </a:pPr>
            <a:r>
              <a:rPr lang="en-US">
                <a:ea typeface="+mn-lt"/>
                <a:cs typeface="+mn-lt"/>
              </a:rPr>
              <a:t>Perform iris segmentation </a:t>
            </a:r>
            <a:endParaRPr lang="en-US"/>
          </a:p>
          <a:p>
            <a:pPr marL="285750" indent="-285750">
              <a:lnSpc>
                <a:spcPct val="113999"/>
              </a:lnSpc>
              <a:buFont typeface="Wingdings" panose="020B0604020202020204" pitchFamily="34" charset="0"/>
              <a:buChar char="Ø"/>
            </a:pPr>
            <a:r>
              <a:rPr lang="en-US">
                <a:ea typeface="+mn-lt"/>
                <a:cs typeface="+mn-lt"/>
              </a:rPr>
              <a:t>Normalize iris image</a:t>
            </a:r>
            <a:endParaRPr lang="en-US"/>
          </a:p>
          <a:p>
            <a:pPr marL="285750" indent="-285750">
              <a:lnSpc>
                <a:spcPct val="113999"/>
              </a:lnSpc>
              <a:buFont typeface="Wingdings" panose="020B0604020202020204" pitchFamily="34" charset="0"/>
              <a:buChar char="Ø"/>
            </a:pPr>
            <a:r>
              <a:rPr lang="en-US">
                <a:ea typeface="+mn-lt"/>
                <a:cs typeface="+mn-lt"/>
              </a:rPr>
              <a:t>Encode iris features</a:t>
            </a:r>
            <a:endParaRPr lang="en-US"/>
          </a:p>
          <a:p>
            <a:pPr marL="285750" indent="-285750">
              <a:lnSpc>
                <a:spcPct val="113999"/>
              </a:lnSpc>
              <a:buFont typeface="Wingdings" panose="020B0604020202020204" pitchFamily="34" charset="0"/>
              <a:buChar char="Ø"/>
            </a:pPr>
            <a:r>
              <a:rPr lang="en-US">
                <a:ea typeface="+mn-lt"/>
                <a:cs typeface="+mn-lt"/>
              </a:rPr>
              <a:t>Save iris images and features </a:t>
            </a:r>
            <a:endParaRPr lang="en-US"/>
          </a:p>
          <a:p>
            <a:pPr marL="285750" indent="-285750">
              <a:lnSpc>
                <a:spcPct val="113999"/>
              </a:lnSpc>
              <a:buFont typeface="Wingdings" panose="020B0604020202020204" pitchFamily="34" charset="0"/>
              <a:buChar char="Ø"/>
            </a:pPr>
            <a:r>
              <a:rPr lang="en-US">
                <a:ea typeface="+mn-lt"/>
                <a:cs typeface="+mn-lt"/>
              </a:rPr>
              <a:t>Load iris feature arrays</a:t>
            </a:r>
            <a:endParaRPr lang="en-US"/>
          </a:p>
          <a:p>
            <a:pPr marL="285750" indent="-285750">
              <a:lnSpc>
                <a:spcPct val="113999"/>
              </a:lnSpc>
              <a:buFont typeface="Wingdings" panose="020B0604020202020204" pitchFamily="34" charset="0"/>
              <a:buChar char="Ø"/>
            </a:pPr>
            <a:r>
              <a:rPr lang="en-US">
                <a:ea typeface="+mn-lt"/>
                <a:cs typeface="+mn-lt"/>
              </a:rPr>
              <a:t>Match iris images</a:t>
            </a:r>
            <a:endParaRPr lang="en-US"/>
          </a:p>
          <a:p>
            <a:pPr marL="285750" indent="-285750">
              <a:lnSpc>
                <a:spcPct val="113999"/>
              </a:lnSpc>
              <a:buFont typeface="Wingdings" panose="020B0604020202020204" pitchFamily="34" charset="0"/>
              <a:buChar char="Ø"/>
            </a:pPr>
            <a:endParaRPr lang="en-US"/>
          </a:p>
        </p:txBody>
      </p:sp>
      <p:sp>
        <p:nvSpPr>
          <p:cNvPr id="2" name="TextBox 1">
            <a:extLst>
              <a:ext uri="{FF2B5EF4-FFF2-40B4-BE49-F238E27FC236}">
                <a16:creationId xmlns:a16="http://schemas.microsoft.com/office/drawing/2014/main" id="{1A1CE05D-D40E-AE83-39A4-C1E8E9DF6CF9}"/>
              </a:ext>
            </a:extLst>
          </p:cNvPr>
          <p:cNvSpPr txBox="1"/>
          <p:nvPr/>
        </p:nvSpPr>
        <p:spPr>
          <a:xfrm>
            <a:off x="2297680" y="1470683"/>
            <a:ext cx="3187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i="1">
                <a:solidFill>
                  <a:srgbClr val="FFC000"/>
                </a:solidFill>
                <a:latin typeface="Posterama"/>
                <a:cs typeface="Posterama"/>
              </a:rPr>
              <a:t>DAGUMAN ALGORITHM</a:t>
            </a:r>
          </a:p>
        </p:txBody>
      </p:sp>
      <p:sp>
        <p:nvSpPr>
          <p:cNvPr id="7" name="Text Placeholder 63">
            <a:extLst>
              <a:ext uri="{FF2B5EF4-FFF2-40B4-BE49-F238E27FC236}">
                <a16:creationId xmlns:a16="http://schemas.microsoft.com/office/drawing/2014/main" id="{A611B426-6F62-6F69-612E-8E8AD2AEDB86}"/>
              </a:ext>
            </a:extLst>
          </p:cNvPr>
          <p:cNvSpPr txBox="1">
            <a:spLocks/>
          </p:cNvSpPr>
          <p:nvPr/>
        </p:nvSpPr>
        <p:spPr>
          <a:xfrm>
            <a:off x="350409" y="4532329"/>
            <a:ext cx="7120764" cy="58078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ea typeface="+mj-lt"/>
                <a:cs typeface="+mj-lt"/>
              </a:rPr>
              <a:t>WHAT MAKES THE ALGORITHM SUPERIOR?</a:t>
            </a:r>
            <a:endParaRPr lang="en-US" b="1">
              <a:cs typeface="Posterama Bold"/>
            </a:endParaRPr>
          </a:p>
        </p:txBody>
      </p:sp>
      <p:sp>
        <p:nvSpPr>
          <p:cNvPr id="14" name="TextBox 13">
            <a:extLst>
              <a:ext uri="{FF2B5EF4-FFF2-40B4-BE49-F238E27FC236}">
                <a16:creationId xmlns:a16="http://schemas.microsoft.com/office/drawing/2014/main" id="{09D285DF-A7AC-FC18-ABE8-948F7AFEDC4D}"/>
              </a:ext>
            </a:extLst>
          </p:cNvPr>
          <p:cNvSpPr txBox="1"/>
          <p:nvPr/>
        </p:nvSpPr>
        <p:spPr>
          <a:xfrm>
            <a:off x="1887027" y="5032974"/>
            <a:ext cx="50479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chemeClr val="bg1"/>
                </a:solidFill>
              </a:rPr>
              <a:t>Effective segmentation</a:t>
            </a:r>
          </a:p>
          <a:p>
            <a:pPr marL="285750" indent="-285750">
              <a:buFont typeface="Wingdings"/>
              <a:buChar char="Ø"/>
            </a:pPr>
            <a:r>
              <a:rPr lang="en-US" dirty="0">
                <a:solidFill>
                  <a:schemeClr val="bg1"/>
                </a:solidFill>
              </a:rPr>
              <a:t>Accurate normalization, Hamming distance </a:t>
            </a:r>
          </a:p>
          <a:p>
            <a:pPr marL="285750" indent="-285750">
              <a:buFont typeface="Wingdings"/>
              <a:buChar char="Ø"/>
            </a:pPr>
            <a:r>
              <a:rPr lang="en-US" dirty="0">
                <a:solidFill>
                  <a:schemeClr val="bg1"/>
                </a:solidFill>
              </a:rPr>
              <a:t>High accuracy and </a:t>
            </a:r>
            <a:r>
              <a:rPr lang="en-US" dirty="0">
                <a:solidFill>
                  <a:schemeClr val="bg1"/>
                </a:solidFill>
                <a:ea typeface="+mn-lt"/>
                <a:cs typeface="+mn-lt"/>
              </a:rPr>
              <a:t>reliability</a:t>
            </a:r>
          </a:p>
        </p:txBody>
      </p:sp>
    </p:spTree>
    <p:extLst>
      <p:ext uri="{BB962C8B-B14F-4D97-AF65-F5344CB8AC3E}">
        <p14:creationId xmlns:p14="http://schemas.microsoft.com/office/powerpoint/2010/main" val="611775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89449-C807-5B3D-648C-05A688BC65F1}"/>
              </a:ext>
            </a:extLst>
          </p:cNvPr>
          <p:cNvSpPr/>
          <p:nvPr/>
        </p:nvSpPr>
        <p:spPr>
          <a:xfrm>
            <a:off x="2710132" y="150963"/>
            <a:ext cx="6771736" cy="66135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383096" y="1164042"/>
            <a:ext cx="4376503" cy="486662"/>
          </a:xfrm>
        </p:spPr>
        <p:txBody>
          <a:bodyPr vert="horz" lIns="91440" tIns="45720" rIns="91440" bIns="45720" rtlCol="0" anchor="t">
            <a:noAutofit/>
          </a:bodyPr>
          <a:lstStyle/>
          <a:p>
            <a:r>
              <a:rPr lang="en-US" b="1">
                <a:ea typeface="+mj-lt"/>
                <a:cs typeface="+mj-lt"/>
              </a:rPr>
              <a:t>Algorithm Employed</a:t>
            </a:r>
            <a:endParaRPr lang="en-US" b="1">
              <a:cs typeface="Posterama Bold"/>
            </a:endParaRP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2738887" y="150114"/>
            <a:ext cx="6713190" cy="656395"/>
          </a:xfrm>
        </p:spPr>
        <p:txBody>
          <a:bodyPr vert="horz" lIns="91440" tIns="45720" rIns="91440" bIns="45720" rtlCol="0" anchor="ctr">
            <a:normAutofit/>
          </a:bodyPr>
          <a:lstStyle/>
          <a:p>
            <a:pPr algn="ctr"/>
            <a:r>
              <a:rPr lang="en-US" b="1">
                <a:solidFill>
                  <a:schemeClr val="tx1"/>
                </a:solidFill>
                <a:ea typeface="+mn-ea"/>
                <a:cs typeface="+mn-cs"/>
              </a:rPr>
              <a:t>BLOCKCHAIN  ALGORITHM </a:t>
            </a:r>
            <a:endParaRPr lang="en-US" b="1">
              <a:ln w="19050">
                <a:solidFill>
                  <a:srgbClr val="15C7C7"/>
                </a:solidFill>
              </a:ln>
              <a:solidFill>
                <a:schemeClr val="tx1"/>
              </a:solidFill>
              <a:cs typeface="Posterama Bold"/>
            </a:endParaRP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3275" y="2065174"/>
            <a:ext cx="2476879" cy="494521"/>
          </a:xfrm>
        </p:spPr>
        <p:txBody>
          <a:bodyPr vert="horz" lIns="91440" tIns="45720" rIns="91440" bIns="45720" rtlCol="0" anchor="t">
            <a:normAutofit/>
          </a:bodyPr>
          <a:lstStyle/>
          <a:p>
            <a:pPr algn="ctr"/>
            <a:r>
              <a:rPr lang="en-US" b="1">
                <a:ea typeface="+mj-lt"/>
                <a:cs typeface="+mj-lt"/>
              </a:rPr>
              <a:t>Insight</a:t>
            </a:r>
            <a:endParaRPr lang="en-US" b="1">
              <a:cs typeface="Posterama Bold"/>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5953075" y="2065173"/>
            <a:ext cx="2361753" cy="365125"/>
          </a:xfrm>
        </p:spPr>
        <p:txBody>
          <a:bodyPr vert="horz" lIns="91440" tIns="45720" rIns="91440" bIns="45720" rtlCol="0" anchor="t">
            <a:normAutofit/>
          </a:bodyPr>
          <a:lstStyle/>
          <a:p>
            <a:r>
              <a:rPr lang="en-US" b="1">
                <a:cs typeface="Posterama Bold"/>
              </a:rPr>
              <a:t>EFFICIENCY</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39529" y="2473355"/>
            <a:ext cx="2592544" cy="2189177"/>
          </a:xfrm>
        </p:spPr>
        <p:txBody>
          <a:bodyPr vert="horz" lIns="91440" tIns="45720" rIns="91440" bIns="45720" rtlCol="0" anchor="t">
            <a:noAutofit/>
          </a:bodyPr>
          <a:lstStyle/>
          <a:p>
            <a:pPr marL="285750" indent="-285750">
              <a:lnSpc>
                <a:spcPct val="113999"/>
              </a:lnSpc>
              <a:buFont typeface="Wingdings,Sans-Serif" panose="020B0604020202020204" pitchFamily="34" charset="0"/>
              <a:buChar char="Ø"/>
            </a:pPr>
            <a:r>
              <a:rPr lang="en-US">
                <a:ea typeface="+mn-lt"/>
                <a:cs typeface="+mn-lt"/>
              </a:rPr>
              <a:t>Creates unique hash value</a:t>
            </a:r>
          </a:p>
          <a:p>
            <a:pPr marL="285750" indent="-285750">
              <a:lnSpc>
                <a:spcPct val="113999"/>
              </a:lnSpc>
              <a:buFont typeface="Wingdings,Sans-Serif" panose="020B0604020202020204" pitchFamily="34" charset="0"/>
              <a:buChar char="Ø"/>
            </a:pPr>
            <a:r>
              <a:rPr lang="en-US">
                <a:ea typeface="+mn-lt"/>
                <a:cs typeface="+mn-lt"/>
              </a:rPr>
              <a:t>Generates 256 bit  fixed size hash value </a:t>
            </a:r>
          </a:p>
          <a:p>
            <a:pPr marL="285750" indent="-285750">
              <a:lnSpc>
                <a:spcPct val="113999"/>
              </a:lnSpc>
              <a:buFont typeface="Wingdings,Sans-Serif" panose="020B0604020202020204" pitchFamily="34" charset="0"/>
              <a:buChar char="Ø"/>
            </a:pPr>
            <a:r>
              <a:rPr lang="en-US">
                <a:ea typeface="+mn-lt"/>
                <a:cs typeface="+mn-lt"/>
              </a:rPr>
              <a:t>Secured Blockchain data </a:t>
            </a:r>
          </a:p>
          <a:p>
            <a:pPr>
              <a:lnSpc>
                <a:spcPct val="113999"/>
              </a:lnSpc>
            </a:pPr>
            <a:endParaRPr lang="en-US">
              <a:ea typeface="+mn-lt"/>
              <a:cs typeface="+mn-lt"/>
            </a:endParaRPr>
          </a:p>
          <a:p>
            <a:pPr>
              <a:lnSpc>
                <a:spcPct val="113999"/>
              </a:lnSpc>
            </a:pP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5492890" y="2475747"/>
            <a:ext cx="2620653" cy="1308218"/>
          </a:xfrm>
        </p:spPr>
        <p:txBody>
          <a:bodyPr vert="horz" lIns="91440" tIns="45720" rIns="91440" bIns="45720" rtlCol="0" anchor="t">
            <a:normAutofit/>
          </a:bodyPr>
          <a:lstStyle/>
          <a:p>
            <a:pPr marL="285750" indent="-285750">
              <a:lnSpc>
                <a:spcPct val="113999"/>
              </a:lnSpc>
              <a:buFont typeface="Wingdings"/>
              <a:buChar char="Ø"/>
            </a:pPr>
            <a:r>
              <a:rPr lang="en-IN">
                <a:ea typeface="+mn-lt"/>
                <a:cs typeface="+mn-lt"/>
              </a:rPr>
              <a:t> Fast computation time</a:t>
            </a:r>
            <a:endParaRPr lang="en-US"/>
          </a:p>
          <a:p>
            <a:pPr marL="285750" indent="-285750">
              <a:lnSpc>
                <a:spcPct val="113999"/>
              </a:lnSpc>
              <a:buFont typeface="Wingdings" panose="020B0604020202020204" pitchFamily="34" charset="0"/>
              <a:buChar char="Ø"/>
            </a:pPr>
            <a:r>
              <a:rPr lang="en-IN">
                <a:ea typeface="+mn-lt"/>
                <a:cs typeface="+mn-lt"/>
              </a:rPr>
              <a:t> Low collision probability</a:t>
            </a:r>
            <a:endParaRPr lang="en-US"/>
          </a:p>
          <a:p>
            <a:pPr marL="285750" indent="-285750">
              <a:lnSpc>
                <a:spcPct val="113999"/>
              </a:lnSpc>
              <a:buFont typeface="Wingdings" panose="020B0604020202020204" pitchFamily="34" charset="0"/>
              <a:buChar char="Ø"/>
            </a:pPr>
            <a:r>
              <a:rPr lang="en-IN">
                <a:ea typeface="+mn-lt"/>
                <a:cs typeface="+mn-lt"/>
              </a:rPr>
              <a:t>Implementation versatility</a:t>
            </a:r>
            <a:endParaRPr lang="en-IN"/>
          </a:p>
          <a:p>
            <a:pPr marL="285750" indent="-285750">
              <a:lnSpc>
                <a:spcPct val="113999"/>
              </a:lnSpc>
              <a:buFont typeface="Wingdings" panose="020B0604020202020204" pitchFamily="34" charset="0"/>
              <a:buChar char="Ø"/>
            </a:pPr>
            <a:r>
              <a:rPr lang="en-IN">
                <a:ea typeface="+mn-lt"/>
                <a:cs typeface="+mn-lt"/>
              </a:rPr>
              <a:t>Standardization</a:t>
            </a:r>
            <a:endParaRPr lang="en-IN"/>
          </a:p>
          <a:p>
            <a:pPr marL="285750" indent="-285750">
              <a:lnSpc>
                <a:spcPct val="113999"/>
              </a:lnSpc>
              <a:buFont typeface="Wingdings"/>
              <a:buChar char="Ø"/>
            </a:pPr>
            <a:endParaRPr lang="en-IN"/>
          </a:p>
        </p:txBody>
      </p:sp>
      <p:sp>
        <p:nvSpPr>
          <p:cNvPr id="5" name="Text Placeholder 4">
            <a:extLst>
              <a:ext uri="{FF2B5EF4-FFF2-40B4-BE49-F238E27FC236}">
                <a16:creationId xmlns:a16="http://schemas.microsoft.com/office/drawing/2014/main" id="{7C06C2D3-C26F-67B7-7041-FDECB1048214}"/>
              </a:ext>
            </a:extLst>
          </p:cNvPr>
          <p:cNvSpPr>
            <a:spLocks noGrp="1"/>
          </p:cNvSpPr>
          <p:nvPr>
            <p:ph type="body" sz="quarter" idx="16"/>
          </p:nvPr>
        </p:nvSpPr>
        <p:spPr>
          <a:xfrm>
            <a:off x="3195269" y="2065174"/>
            <a:ext cx="2289974" cy="365125"/>
          </a:xfrm>
        </p:spPr>
        <p:txBody>
          <a:bodyPr vert="horz" lIns="91440" tIns="45720" rIns="91440" bIns="45720" rtlCol="0" anchor="t">
            <a:normAutofit/>
          </a:bodyPr>
          <a:lstStyle/>
          <a:p>
            <a:r>
              <a:rPr lang="en-US" b="1">
                <a:cs typeface="Posterama Bold"/>
              </a:rPr>
              <a:t>WORKING </a:t>
            </a:r>
          </a:p>
        </p:txBody>
      </p:sp>
      <p:sp>
        <p:nvSpPr>
          <p:cNvPr id="8" name="Text Placeholder 7">
            <a:extLst>
              <a:ext uri="{FF2B5EF4-FFF2-40B4-BE49-F238E27FC236}">
                <a16:creationId xmlns:a16="http://schemas.microsoft.com/office/drawing/2014/main" id="{213E3565-A413-9F98-8A95-55A35167532A}"/>
              </a:ext>
            </a:extLst>
          </p:cNvPr>
          <p:cNvSpPr>
            <a:spLocks noGrp="1"/>
          </p:cNvSpPr>
          <p:nvPr>
            <p:ph type="body" sz="quarter" idx="17"/>
          </p:nvPr>
        </p:nvSpPr>
        <p:spPr>
          <a:xfrm>
            <a:off x="3051493" y="2475747"/>
            <a:ext cx="2289973" cy="1753916"/>
          </a:xfrm>
        </p:spPr>
        <p:txBody>
          <a:bodyPr vert="horz" lIns="91440" tIns="45720" rIns="91440" bIns="45720" rtlCol="0" anchor="t">
            <a:normAutofit lnSpcReduction="10000"/>
          </a:bodyPr>
          <a:lstStyle/>
          <a:p>
            <a:pPr marL="285750" indent="-285750">
              <a:lnSpc>
                <a:spcPct val="113999"/>
              </a:lnSpc>
              <a:buFont typeface="Wingdings" panose="020B0604020202020204" pitchFamily="34" charset="0"/>
              <a:buChar char="Ø"/>
            </a:pPr>
            <a:r>
              <a:rPr lang="en-US">
                <a:ea typeface="+mn-lt"/>
                <a:cs typeface="+mn-lt"/>
              </a:rPr>
              <a:t>Uses cryptographic hash function.</a:t>
            </a:r>
            <a:endParaRPr lang="en-US"/>
          </a:p>
          <a:p>
            <a:pPr marL="285750" indent="-285750">
              <a:lnSpc>
                <a:spcPct val="113999"/>
              </a:lnSpc>
              <a:buFont typeface="Wingdings" panose="020B0604020202020204" pitchFamily="34" charset="0"/>
              <a:buChar char="Ø"/>
            </a:pPr>
            <a:r>
              <a:rPr lang="en-US">
                <a:ea typeface="+mn-lt"/>
                <a:cs typeface="+mn-lt"/>
              </a:rPr>
              <a:t>Generates unique block hashes.</a:t>
            </a:r>
          </a:p>
          <a:p>
            <a:pPr marL="285750" indent="-285750">
              <a:lnSpc>
                <a:spcPct val="113999"/>
              </a:lnSpc>
              <a:buFont typeface="Wingdings" panose="020B0604020202020204" pitchFamily="34" charset="0"/>
              <a:buChar char="Ø"/>
            </a:pPr>
            <a:r>
              <a:rPr lang="en-US">
                <a:ea typeface="+mn-lt"/>
                <a:cs typeface="+mn-lt"/>
              </a:rPr>
              <a:t>Links blocks in a chain.</a:t>
            </a:r>
          </a:p>
          <a:p>
            <a:pPr marL="285750" indent="-285750">
              <a:lnSpc>
                <a:spcPct val="113999"/>
              </a:lnSpc>
              <a:buFont typeface="Wingdings" panose="020B0604020202020204" pitchFamily="34" charset="0"/>
              <a:buChar char="Ø"/>
            </a:pPr>
            <a:r>
              <a:rPr lang="en-US">
                <a:ea typeface="+mn-lt"/>
                <a:cs typeface="+mn-lt"/>
              </a:rPr>
              <a:t>Prevents data tampering.</a:t>
            </a:r>
          </a:p>
        </p:txBody>
      </p:sp>
      <p:sp>
        <p:nvSpPr>
          <p:cNvPr id="2" name="TextBox 1">
            <a:extLst>
              <a:ext uri="{FF2B5EF4-FFF2-40B4-BE49-F238E27FC236}">
                <a16:creationId xmlns:a16="http://schemas.microsoft.com/office/drawing/2014/main" id="{1A1CE05D-D40E-AE83-39A4-C1E8E9DF6CF9}"/>
              </a:ext>
            </a:extLst>
          </p:cNvPr>
          <p:cNvSpPr txBox="1"/>
          <p:nvPr/>
        </p:nvSpPr>
        <p:spPr>
          <a:xfrm>
            <a:off x="2297680" y="1470683"/>
            <a:ext cx="4826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i="1">
                <a:solidFill>
                  <a:srgbClr val="FFC000"/>
                </a:solidFill>
                <a:latin typeface="Posterama"/>
                <a:cs typeface="Posterama"/>
              </a:rPr>
              <a:t>SHA-256 BLOCKCHAIN ALGORITHM</a:t>
            </a:r>
          </a:p>
        </p:txBody>
      </p:sp>
      <p:sp>
        <p:nvSpPr>
          <p:cNvPr id="7" name="Text Placeholder 63">
            <a:extLst>
              <a:ext uri="{FF2B5EF4-FFF2-40B4-BE49-F238E27FC236}">
                <a16:creationId xmlns:a16="http://schemas.microsoft.com/office/drawing/2014/main" id="{A611B426-6F62-6F69-612E-8E8AD2AEDB86}"/>
              </a:ext>
            </a:extLst>
          </p:cNvPr>
          <p:cNvSpPr txBox="1">
            <a:spLocks/>
          </p:cNvSpPr>
          <p:nvPr/>
        </p:nvSpPr>
        <p:spPr>
          <a:xfrm>
            <a:off x="379163" y="4489197"/>
            <a:ext cx="7120764" cy="58078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ea typeface="+mj-lt"/>
                <a:cs typeface="+mj-lt"/>
              </a:rPr>
              <a:t>WHAT MAKES THE ALGORITHM SUPERIOR?</a:t>
            </a:r>
            <a:endParaRPr lang="en-US" b="1">
              <a:cs typeface="Posterama Bold"/>
            </a:endParaRPr>
          </a:p>
        </p:txBody>
      </p:sp>
      <p:sp>
        <p:nvSpPr>
          <p:cNvPr id="14" name="TextBox 13">
            <a:extLst>
              <a:ext uri="{FF2B5EF4-FFF2-40B4-BE49-F238E27FC236}">
                <a16:creationId xmlns:a16="http://schemas.microsoft.com/office/drawing/2014/main" id="{09D285DF-A7AC-FC18-ABE8-948F7AFEDC4D}"/>
              </a:ext>
            </a:extLst>
          </p:cNvPr>
          <p:cNvSpPr txBox="1"/>
          <p:nvPr/>
        </p:nvSpPr>
        <p:spPr>
          <a:xfrm>
            <a:off x="1915782" y="4961088"/>
            <a:ext cx="38977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chemeClr val="bg1"/>
                </a:solidFill>
              </a:rPr>
              <a:t>High Security against attacks </a:t>
            </a:r>
          </a:p>
          <a:p>
            <a:pPr marL="285750" indent="-285750">
              <a:buFont typeface="Wingdings"/>
              <a:buChar char="Ø"/>
            </a:pPr>
            <a:r>
              <a:rPr lang="en-US" sz="2000">
                <a:solidFill>
                  <a:schemeClr val="bg1"/>
                </a:solidFill>
                <a:ea typeface="+mn-lt"/>
                <a:cs typeface="+mn-lt"/>
              </a:rPr>
              <a:t>Efficient computation</a:t>
            </a:r>
          </a:p>
          <a:p>
            <a:pPr marL="285750" indent="-285750">
              <a:buFont typeface="Wingdings"/>
              <a:buChar char="Ø"/>
            </a:pPr>
            <a:r>
              <a:rPr lang="en-US" sz="2000">
                <a:solidFill>
                  <a:schemeClr val="bg1"/>
                </a:solidFill>
                <a:ea typeface="+mn-lt"/>
                <a:cs typeface="+mn-lt"/>
              </a:rPr>
              <a:t>Widely adopted in system</a:t>
            </a:r>
          </a:p>
        </p:txBody>
      </p:sp>
      <p:pic>
        <p:nvPicPr>
          <p:cNvPr id="13" name="Picture 14" descr="Graphical user interface&#10;&#10;Description automatically generated">
            <a:extLst>
              <a:ext uri="{FF2B5EF4-FFF2-40B4-BE49-F238E27FC236}">
                <a16:creationId xmlns:a16="http://schemas.microsoft.com/office/drawing/2014/main" id="{869A6EBB-721F-9B80-1249-83CDE0B19FDC}"/>
              </a:ext>
            </a:extLst>
          </p:cNvPr>
          <p:cNvPicPr>
            <a:picLocks noGrp="1" noChangeAspect="1"/>
          </p:cNvPicPr>
          <p:nvPr>
            <p:ph type="pic" sz="quarter" idx="13"/>
          </p:nvPr>
        </p:nvPicPr>
        <p:blipFill rotWithShape="1">
          <a:blip r:embed="rId2"/>
          <a:srcRect l="31299" r="31299"/>
          <a:stretch/>
        </p:blipFill>
        <p:spPr>
          <a:xfrm flipH="1">
            <a:off x="7978655" y="859317"/>
            <a:ext cx="3897702" cy="5116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55675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75076-7E2B-F5E6-2E75-0638C29C16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728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61CBC75-F6E8-5BD4-EC62-EFB62D1960E8}"/>
              </a:ext>
            </a:extLst>
          </p:cNvPr>
          <p:cNvPicPr>
            <a:picLocks noGrp="1" noChangeAspect="1"/>
          </p:cNvPicPr>
          <p:nvPr>
            <p:ph type="pic" sz="quarter" idx="13"/>
          </p:nvPr>
        </p:nvPicPr>
        <p:blipFill rotWithShape="1">
          <a:blip r:embed="rId2"/>
          <a:srcRect t="67" b="67"/>
          <a:stretch/>
        </p:blipFill>
        <p:spPr>
          <a:xfrm>
            <a:off x="-5168" y="0"/>
            <a:ext cx="12199459" cy="6852999"/>
          </a:xfrm>
        </p:spPr>
      </p:pic>
    </p:spTree>
    <p:extLst>
      <p:ext uri="{BB962C8B-B14F-4D97-AF65-F5344CB8AC3E}">
        <p14:creationId xmlns:p14="http://schemas.microsoft.com/office/powerpoint/2010/main" val="132262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16D11E-4B99-AEBB-8D7B-5912274206A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78FEB46-9168-E54C-B1DF-7C5387AAE2C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6CAE366-960E-F4E5-A98D-B9288DA155E7}"/>
              </a:ext>
            </a:extLst>
          </p:cNvPr>
          <p:cNvSpPr>
            <a:spLocks noGrp="1"/>
          </p:cNvSpPr>
          <p:nvPr>
            <p:ph type="sldNum" sz="quarter" idx="12"/>
          </p:nvPr>
        </p:nvSpPr>
        <p:spPr/>
        <p:txBody>
          <a:bodyPr/>
          <a:lstStyle/>
          <a:p>
            <a:fld id="{A402E4C0-AD5E-4E8C-9F21-7CCE474BDCEB}" type="slidenum">
              <a:rPr lang="en-US" smtClean="0"/>
              <a:t>16</a:t>
            </a:fld>
            <a:endParaRPr lang="en-US"/>
          </a:p>
        </p:txBody>
      </p:sp>
      <p:pic>
        <p:nvPicPr>
          <p:cNvPr id="8" name="Picture 8" descr="Graphical user interface&#10;&#10;Description automatically generated">
            <a:extLst>
              <a:ext uri="{FF2B5EF4-FFF2-40B4-BE49-F238E27FC236}">
                <a16:creationId xmlns:a16="http://schemas.microsoft.com/office/drawing/2014/main" id="{1E995C2E-E9C4-DDD4-FFDD-FA498C5BB394}"/>
              </a:ext>
            </a:extLst>
          </p:cNvPr>
          <p:cNvPicPr>
            <a:picLocks noChangeAspect="1"/>
          </p:cNvPicPr>
          <p:nvPr/>
        </p:nvPicPr>
        <p:blipFill>
          <a:blip r:embed="rId2"/>
          <a:stretch>
            <a:fillRect/>
          </a:stretch>
        </p:blipFill>
        <p:spPr>
          <a:xfrm>
            <a:off x="-48883" y="-2336"/>
            <a:ext cx="12246633" cy="6862672"/>
          </a:xfrm>
          <a:prstGeom prst="rect">
            <a:avLst/>
          </a:prstGeom>
        </p:spPr>
      </p:pic>
    </p:spTree>
    <p:extLst>
      <p:ext uri="{BB962C8B-B14F-4D97-AF65-F5344CB8AC3E}">
        <p14:creationId xmlns:p14="http://schemas.microsoft.com/office/powerpoint/2010/main" val="109246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12BCB4-BC3F-65AB-4F51-B824EFCEBA4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A3A161C6-0469-2953-A182-1B7E0BB80974}"/>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2087A371-1D14-7E4B-B863-AE5DA93C97F3}"/>
              </a:ext>
            </a:extLst>
          </p:cNvPr>
          <p:cNvSpPr>
            <a:spLocks noGrp="1"/>
          </p:cNvSpPr>
          <p:nvPr>
            <p:ph type="sldNum" sz="quarter" idx="12"/>
          </p:nvPr>
        </p:nvSpPr>
        <p:spPr/>
        <p:txBody>
          <a:bodyPr/>
          <a:lstStyle/>
          <a:p>
            <a:fld id="{A402E4C0-AD5E-4E8C-9F21-7CCE474BDCEB}" type="slidenum">
              <a:rPr lang="en-US" smtClean="0"/>
              <a:t>17</a:t>
            </a:fld>
            <a:endParaRPr lang="en-US"/>
          </a:p>
        </p:txBody>
      </p:sp>
      <p:pic>
        <p:nvPicPr>
          <p:cNvPr id="2" name="Picture 5">
            <a:extLst>
              <a:ext uri="{FF2B5EF4-FFF2-40B4-BE49-F238E27FC236}">
                <a16:creationId xmlns:a16="http://schemas.microsoft.com/office/drawing/2014/main" id="{D91E0E7D-FED0-8C56-62CC-CC75E939D27A}"/>
              </a:ext>
            </a:extLst>
          </p:cNvPr>
          <p:cNvPicPr>
            <a:picLocks noChangeAspect="1"/>
          </p:cNvPicPr>
          <p:nvPr/>
        </p:nvPicPr>
        <p:blipFill>
          <a:blip r:embed="rId2"/>
          <a:stretch>
            <a:fillRect/>
          </a:stretch>
        </p:blipFill>
        <p:spPr>
          <a:xfrm>
            <a:off x="-5750" y="-2336"/>
            <a:ext cx="12203500" cy="6862672"/>
          </a:xfrm>
          <a:prstGeom prst="rect">
            <a:avLst/>
          </a:prstGeom>
        </p:spPr>
      </p:pic>
    </p:spTree>
    <p:extLst>
      <p:ext uri="{BB962C8B-B14F-4D97-AF65-F5344CB8AC3E}">
        <p14:creationId xmlns:p14="http://schemas.microsoft.com/office/powerpoint/2010/main" val="1977219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53997D6-FFAF-5D0E-E41F-E381D0CBA62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FB2DEEF-4817-6515-2B3F-A700D5B6EFEF}"/>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EC58C58F-ACAD-92C0-9E90-33B8C503E7FC}"/>
              </a:ext>
            </a:extLst>
          </p:cNvPr>
          <p:cNvSpPr>
            <a:spLocks noGrp="1"/>
          </p:cNvSpPr>
          <p:nvPr>
            <p:ph type="sldNum" sz="quarter" idx="12"/>
          </p:nvPr>
        </p:nvSpPr>
        <p:spPr/>
        <p:txBody>
          <a:bodyPr/>
          <a:lstStyle/>
          <a:p>
            <a:fld id="{A402E4C0-AD5E-4E8C-9F21-7CCE474BDCEB}" type="slidenum">
              <a:rPr lang="en-US" smtClean="0"/>
              <a:t>18</a:t>
            </a:fld>
            <a:endParaRPr lang="en-US"/>
          </a:p>
        </p:txBody>
      </p:sp>
      <p:pic>
        <p:nvPicPr>
          <p:cNvPr id="2" name="Picture 5" descr="A picture containing graphical user interface&#10;&#10;Description automatically generated">
            <a:extLst>
              <a:ext uri="{FF2B5EF4-FFF2-40B4-BE49-F238E27FC236}">
                <a16:creationId xmlns:a16="http://schemas.microsoft.com/office/drawing/2014/main" id="{D9D11491-FD5A-EA8E-72D5-0EB5EDEF78F2}"/>
              </a:ext>
            </a:extLst>
          </p:cNvPr>
          <p:cNvPicPr>
            <a:picLocks noChangeAspect="1"/>
          </p:cNvPicPr>
          <p:nvPr/>
        </p:nvPicPr>
        <p:blipFill>
          <a:blip r:embed="rId2"/>
          <a:stretch>
            <a:fillRect/>
          </a:stretch>
        </p:blipFill>
        <p:spPr>
          <a:xfrm>
            <a:off x="-5750" y="55173"/>
            <a:ext cx="12203500" cy="6862672"/>
          </a:xfrm>
          <a:prstGeom prst="rect">
            <a:avLst/>
          </a:prstGeom>
        </p:spPr>
      </p:pic>
    </p:spTree>
    <p:extLst>
      <p:ext uri="{BB962C8B-B14F-4D97-AF65-F5344CB8AC3E}">
        <p14:creationId xmlns:p14="http://schemas.microsoft.com/office/powerpoint/2010/main" val="3619776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diagram&#10;&#10;Description automatically generated">
            <a:extLst>
              <a:ext uri="{FF2B5EF4-FFF2-40B4-BE49-F238E27FC236}">
                <a16:creationId xmlns:a16="http://schemas.microsoft.com/office/drawing/2014/main" id="{DE9A2964-8EB0-4940-08A1-1C5B072B9815}"/>
              </a:ext>
            </a:extLst>
          </p:cNvPr>
          <p:cNvPicPr>
            <a:picLocks noChangeAspect="1"/>
          </p:cNvPicPr>
          <p:nvPr/>
        </p:nvPicPr>
        <p:blipFill>
          <a:blip r:embed="rId2"/>
          <a:stretch>
            <a:fillRect/>
          </a:stretch>
        </p:blipFill>
        <p:spPr>
          <a:xfrm>
            <a:off x="8627" y="-2336"/>
            <a:ext cx="12203501" cy="6862672"/>
          </a:xfrm>
          <a:prstGeom prst="rect">
            <a:avLst/>
          </a:prstGeom>
        </p:spPr>
      </p:pic>
    </p:spTree>
    <p:extLst>
      <p:ext uri="{BB962C8B-B14F-4D97-AF65-F5344CB8AC3E}">
        <p14:creationId xmlns:p14="http://schemas.microsoft.com/office/powerpoint/2010/main" val="15069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weapon, indoor, black&#10;&#10;Description automatically generated">
            <a:extLst>
              <a:ext uri="{FF2B5EF4-FFF2-40B4-BE49-F238E27FC236}">
                <a16:creationId xmlns:a16="http://schemas.microsoft.com/office/drawing/2014/main" id="{66F68777-1608-1054-2481-A6C43DCC9658}"/>
              </a:ext>
            </a:extLst>
          </p:cNvPr>
          <p:cNvPicPr>
            <a:picLocks noGrp="1" noChangeAspect="1"/>
          </p:cNvPicPr>
          <p:nvPr>
            <p:ph type="pic" sz="quarter" idx="13"/>
          </p:nvPr>
        </p:nvPicPr>
        <p:blipFill rotWithShape="1">
          <a:blip r:embed="rId2"/>
          <a:srcRect t="35734" r="-1" b="8953"/>
          <a:stretch/>
        </p:blipFill>
        <p:spPr>
          <a:xfrm flipH="1">
            <a:off x="20" y="10"/>
            <a:ext cx="12191980" cy="4472599"/>
          </a:xfrm>
          <a:prstGeom prst="rect">
            <a:avLst/>
          </a:prstGeom>
        </p:spPr>
      </p:pic>
      <p:grpSp>
        <p:nvGrpSpPr>
          <p:cNvPr id="52" name="Group 5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53" name="Freeform: Shape 5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56" name="Freeform: Shape 5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6" name="Title 5">
            <a:extLst>
              <a:ext uri="{FF2B5EF4-FFF2-40B4-BE49-F238E27FC236}">
                <a16:creationId xmlns:a16="http://schemas.microsoft.com/office/drawing/2014/main" id="{B0FDD62D-D891-1525-7696-175A28756A58}"/>
              </a:ext>
            </a:extLst>
          </p:cNvPr>
          <p:cNvSpPr>
            <a:spLocks noGrp="1"/>
          </p:cNvSpPr>
          <p:nvPr>
            <p:ph type="title"/>
          </p:nvPr>
        </p:nvSpPr>
        <p:spPr>
          <a:xfrm>
            <a:off x="804672" y="4551037"/>
            <a:ext cx="3238990" cy="1509931"/>
          </a:xfrm>
        </p:spPr>
        <p:txBody>
          <a:bodyPr vert="horz" lIns="91440" tIns="45720" rIns="91440" bIns="45720" rtlCol="0" anchor="ctr">
            <a:normAutofit/>
          </a:bodyPr>
          <a:lstStyle/>
          <a:p>
            <a:pPr>
              <a:lnSpc>
                <a:spcPct val="90000"/>
              </a:lnSpc>
            </a:pPr>
            <a:r>
              <a:rPr lang="en-US" sz="3600">
                <a:ln w="19050">
                  <a:solidFill>
                    <a:srgbClr val="0C1A69"/>
                  </a:solidFill>
                </a:ln>
                <a:solidFill>
                  <a:schemeClr val="tx2"/>
                </a:solidFill>
              </a:rPr>
              <a:t>objective</a:t>
            </a:r>
            <a:endParaRPr lang="en-US" sz="3600">
              <a:solidFill>
                <a:schemeClr val="tx2"/>
              </a:solidFill>
            </a:endParaRPr>
          </a:p>
        </p:txBody>
      </p:sp>
      <p:sp>
        <p:nvSpPr>
          <p:cNvPr id="7" name="Text Placeholder 6">
            <a:extLst>
              <a:ext uri="{FF2B5EF4-FFF2-40B4-BE49-F238E27FC236}">
                <a16:creationId xmlns:a16="http://schemas.microsoft.com/office/drawing/2014/main" id="{94D01EA4-B4C2-C844-E7B5-66892BC666AB}"/>
              </a:ext>
            </a:extLst>
          </p:cNvPr>
          <p:cNvSpPr>
            <a:spLocks noGrp="1"/>
          </p:cNvSpPr>
          <p:nvPr>
            <p:ph type="body" sz="quarter" idx="15"/>
          </p:nvPr>
        </p:nvSpPr>
        <p:spPr>
          <a:xfrm>
            <a:off x="5590230" y="4355391"/>
            <a:ext cx="5001296" cy="1906864"/>
          </a:xfrm>
        </p:spPr>
        <p:txBody>
          <a:bodyPr vert="horz" lIns="91440" tIns="45720" rIns="91440" bIns="45720" rtlCol="0" anchor="ctr">
            <a:normAutofit/>
          </a:bodyPr>
          <a:lstStyle/>
          <a:p>
            <a:pPr marL="342900" indent="-285750">
              <a:lnSpc>
                <a:spcPct val="90000"/>
              </a:lnSpc>
              <a:buFont typeface="Wingdings" panose="020B0604020202020204" pitchFamily="34" charset="0"/>
              <a:buChar char="Ø"/>
            </a:pPr>
            <a:r>
              <a:rPr lang="en-US" sz="1800" dirty="0">
                <a:solidFill>
                  <a:schemeClr val="tx2"/>
                </a:solidFill>
              </a:rPr>
              <a:t>Realistic and immersive training </a:t>
            </a:r>
            <a:endParaRPr lang="en-US" dirty="0">
              <a:solidFill>
                <a:schemeClr val="tx2"/>
              </a:solidFill>
            </a:endParaRPr>
          </a:p>
          <a:p>
            <a:pPr marL="285750" indent="-285750">
              <a:lnSpc>
                <a:spcPct val="90000"/>
              </a:lnSpc>
              <a:buFont typeface="Wingdings" panose="020B0604020202020204" pitchFamily="34" charset="0"/>
              <a:buChar char="Ø"/>
            </a:pPr>
            <a:r>
              <a:rPr lang="en-US" sz="1800" dirty="0">
                <a:solidFill>
                  <a:schemeClr val="tx2"/>
                </a:solidFill>
              </a:rPr>
              <a:t>Experiencing unreal situations </a:t>
            </a:r>
          </a:p>
          <a:p>
            <a:pPr marL="285750" indent="-285750">
              <a:lnSpc>
                <a:spcPct val="90000"/>
              </a:lnSpc>
              <a:buFont typeface="Wingdings" panose="020B0604020202020204" pitchFamily="34" charset="0"/>
              <a:buChar char="Ø"/>
            </a:pPr>
            <a:r>
              <a:rPr lang="en-US" sz="1800" dirty="0">
                <a:solidFill>
                  <a:schemeClr val="tx2"/>
                </a:solidFill>
              </a:rPr>
              <a:t>Improve the skills, readiness</a:t>
            </a:r>
          </a:p>
          <a:p>
            <a:pPr marL="285750" indent="-285750">
              <a:lnSpc>
                <a:spcPct val="90000"/>
              </a:lnSpc>
              <a:buFont typeface="Wingdings" panose="020B0604020202020204" pitchFamily="34" charset="0"/>
              <a:buChar char="Ø"/>
            </a:pPr>
            <a:r>
              <a:rPr lang="en-US" sz="1800" dirty="0">
                <a:solidFill>
                  <a:schemeClr val="tx2"/>
                </a:solidFill>
              </a:rPr>
              <a:t>Reduce the risk of injuries and death </a:t>
            </a:r>
          </a:p>
          <a:p>
            <a:pPr marL="57150" indent="-285750">
              <a:lnSpc>
                <a:spcPct val="90000"/>
              </a:lnSpc>
              <a:buFont typeface="Wingdings" panose="020B0604020202020204" pitchFamily="34" charset="0"/>
              <a:buChar char="Ø"/>
            </a:pPr>
            <a:endParaRPr lang="en-US" sz="1800">
              <a:solidFill>
                <a:schemeClr val="tx2"/>
              </a:solidFill>
            </a:endParaRPr>
          </a:p>
        </p:txBody>
      </p:sp>
    </p:spTree>
    <p:extLst>
      <p:ext uri="{BB962C8B-B14F-4D97-AF65-F5344CB8AC3E}">
        <p14:creationId xmlns:p14="http://schemas.microsoft.com/office/powerpoint/2010/main" val="164646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 name="Rectangle 26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B9A6136A-B032-4452-7701-5E7E65EACBF4}"/>
              </a:ext>
            </a:extLst>
          </p:cNvPr>
          <p:cNvPicPr>
            <a:picLocks noGrp="1" noChangeAspect="1"/>
          </p:cNvPicPr>
          <p:nvPr>
            <p:ph type="pic" sz="quarter" idx="13"/>
          </p:nvPr>
        </p:nvPicPr>
        <p:blipFill rotWithShape="1">
          <a:blip r:embed="rId2">
            <a:alphaModFix amt="35000"/>
          </a:blip>
          <a:srcRect t="7440" b="36310"/>
          <a:stretch/>
        </p:blipFill>
        <p:spPr>
          <a:xfrm>
            <a:off x="0" y="1"/>
            <a:ext cx="12191980" cy="6857999"/>
          </a:xfrm>
          <a:prstGeom prst="rect">
            <a:avLst/>
          </a:prstGeo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838199" y="2187295"/>
            <a:ext cx="5880427" cy="2512164"/>
          </a:xfrm>
          <a:solidFill>
            <a:schemeClr val="accent6">
              <a:lumMod val="60000"/>
              <a:lumOff val="40000"/>
            </a:schemeClr>
          </a:solidFill>
        </p:spPr>
        <p:txBody>
          <a:bodyPr vert="horz" lIns="91440" tIns="45720" rIns="91440" bIns="45720" rtlCol="0" anchor="ctr">
            <a:normAutofit/>
          </a:bodyPr>
          <a:lstStyle/>
          <a:p>
            <a:pPr algn="ctr">
              <a:lnSpc>
                <a:spcPct val="90000"/>
              </a:lnSpc>
            </a:pPr>
            <a:r>
              <a:rPr lang="en-US" sz="7400" b="1">
                <a:ln w="22225">
                  <a:solidFill>
                    <a:srgbClr val="FFFFFF"/>
                  </a:solidFill>
                </a:ln>
                <a:solidFill>
                  <a:schemeClr val="bg1"/>
                </a:solidFill>
              </a:rPr>
              <a:t>Product OVERVIEW</a:t>
            </a:r>
            <a:endParaRPr lang="en-US" b="1">
              <a:ln w="19050">
                <a:solidFill>
                  <a:srgbClr val="0C1A69"/>
                </a:solidFill>
              </a:ln>
              <a:solidFill>
                <a:schemeClr val="bg1"/>
              </a:solidFill>
              <a:cs typeface="Posterama Bold"/>
            </a:endParaRPr>
          </a:p>
        </p:txBody>
      </p:sp>
      <p:cxnSp>
        <p:nvCxnSpPr>
          <p:cNvPr id="261" name="Straight Connector 26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534641" y="1065862"/>
            <a:ext cx="3860002" cy="4726276"/>
          </a:xfrm>
        </p:spPr>
        <p:txBody>
          <a:bodyPr vert="horz" lIns="91440" tIns="45720" rIns="91440" bIns="45720" rtlCol="0" anchor="ctr">
            <a:normAutofit/>
          </a:bodyPr>
          <a:lstStyle/>
          <a:p>
            <a:pPr marL="457200" indent="-342900">
              <a:lnSpc>
                <a:spcPct val="90000"/>
              </a:lnSpc>
              <a:buFont typeface="Wingdings" panose="020B0604020202020204" pitchFamily="34" charset="0"/>
              <a:buChar char="Ø"/>
            </a:pPr>
            <a:r>
              <a:rPr lang="en-US" sz="2000">
                <a:solidFill>
                  <a:srgbClr val="FFFFFF"/>
                </a:solidFill>
              </a:rPr>
              <a:t>Efficient performance enhancement</a:t>
            </a:r>
            <a:endParaRPr lang="en-US"/>
          </a:p>
          <a:p>
            <a:pPr marL="457200" indent="-342900">
              <a:lnSpc>
                <a:spcPct val="90000"/>
              </a:lnSpc>
              <a:buFont typeface="Wingdings" panose="020B0604020202020204" pitchFamily="34" charset="0"/>
              <a:buChar char="Ø"/>
            </a:pPr>
            <a:r>
              <a:rPr lang="en-US" sz="2000">
                <a:solidFill>
                  <a:schemeClr val="tx1"/>
                </a:solidFill>
                <a:ea typeface="+mn-lt"/>
                <a:cs typeface="+mn-lt"/>
              </a:rPr>
              <a:t>Improved accuracy and performance</a:t>
            </a:r>
          </a:p>
          <a:p>
            <a:pPr marL="457200" indent="-342900">
              <a:lnSpc>
                <a:spcPct val="90000"/>
              </a:lnSpc>
              <a:buFont typeface="Wingdings" panose="020B0604020202020204" pitchFamily="34" charset="0"/>
              <a:buChar char="Ø"/>
            </a:pPr>
            <a:r>
              <a:rPr lang="en-US" sz="2000">
                <a:solidFill>
                  <a:srgbClr val="FFFFFF"/>
                </a:solidFill>
              </a:rPr>
              <a:t>Secure training data</a:t>
            </a:r>
          </a:p>
          <a:p>
            <a:pPr marL="457200" indent="-342900">
              <a:lnSpc>
                <a:spcPct val="90000"/>
              </a:lnSpc>
              <a:buFont typeface="Wingdings" panose="020B0604020202020204" pitchFamily="34" charset="0"/>
              <a:buChar char="Ø"/>
            </a:pPr>
            <a:r>
              <a:rPr lang="en-US" sz="2000">
                <a:solidFill>
                  <a:srgbClr val="FFFFFF"/>
                </a:solidFill>
              </a:rPr>
              <a:t>Tamper-proof data</a:t>
            </a:r>
          </a:p>
          <a:p>
            <a:pPr marL="457200" indent="-342900">
              <a:lnSpc>
                <a:spcPct val="90000"/>
              </a:lnSpc>
              <a:buFont typeface="Wingdings" panose="020B0604020202020204" pitchFamily="34" charset="0"/>
              <a:buChar char="Ø"/>
            </a:pPr>
            <a:r>
              <a:rPr lang="en-US" sz="2000">
                <a:solidFill>
                  <a:srgbClr val="FFFFFF"/>
                </a:solidFill>
              </a:rPr>
              <a:t>Prevent data manipulation.</a:t>
            </a:r>
          </a:p>
        </p:txBody>
      </p:sp>
    </p:spTree>
    <p:extLst>
      <p:ext uri="{BB962C8B-B14F-4D97-AF65-F5344CB8AC3E}">
        <p14:creationId xmlns:p14="http://schemas.microsoft.com/office/powerpoint/2010/main" val="34748997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5">
            <a:extLst>
              <a:ext uri="{FF2B5EF4-FFF2-40B4-BE49-F238E27FC236}">
                <a16:creationId xmlns:a16="http://schemas.microsoft.com/office/drawing/2014/main" id="{50766419-179B-CC5A-4E23-3C7675AE19E6}"/>
              </a:ext>
            </a:extLst>
          </p:cNvPr>
          <p:cNvPicPr>
            <a:picLocks noGrp="1" noChangeAspect="1"/>
          </p:cNvPicPr>
          <p:nvPr>
            <p:ph type="pic" sz="quarter" idx="13"/>
          </p:nvPr>
        </p:nvPicPr>
        <p:blipFill rotWithShape="1">
          <a:blip r:embed="rId2">
            <a:alphaModFix amt="40000"/>
          </a:blip>
          <a:srcRect t="6798" b="18202"/>
          <a:stretch/>
        </p:blipFill>
        <p:spPr>
          <a:xfrm>
            <a:off x="-86245" y="10"/>
            <a:ext cx="12191980" cy="6857990"/>
          </a:xfrm>
          <a:prstGeom prst="rect">
            <a:avLst/>
          </a:prstGeom>
        </p:spPr>
      </p:pic>
      <p:sp>
        <p:nvSpPr>
          <p:cNvPr id="26" name="TextBox 25">
            <a:extLst>
              <a:ext uri="{FF2B5EF4-FFF2-40B4-BE49-F238E27FC236}">
                <a16:creationId xmlns:a16="http://schemas.microsoft.com/office/drawing/2014/main" id="{F562EEF3-5CE9-61D2-DB2F-96BEB8EE866C}"/>
              </a:ext>
            </a:extLst>
          </p:cNvPr>
          <p:cNvSpPr txBox="1"/>
          <p:nvPr/>
        </p:nvSpPr>
        <p:spPr>
          <a:xfrm>
            <a:off x="1186306" y="941832"/>
            <a:ext cx="10506456" cy="20574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000" b="1" cap="all">
                <a:latin typeface="+mj-lt"/>
                <a:ea typeface="+mj-ea"/>
                <a:cs typeface="+mj-cs"/>
              </a:rPr>
              <a:t>FUTURE ENHANCEMENT</a:t>
            </a:r>
            <a:r>
              <a:rPr lang="en-US" sz="5000">
                <a:latin typeface="+mj-lt"/>
                <a:ea typeface="+mj-ea"/>
                <a:cs typeface="+mj-cs"/>
              </a:rPr>
              <a:t>​</a:t>
            </a:r>
          </a:p>
        </p:txBody>
      </p:sp>
      <p:sp>
        <p:nvSpPr>
          <p:cNvPr id="51"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2596B1-031E-E7AE-76B3-0CAB1AE939D2}"/>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90000"/>
              </a:lnSpc>
              <a:spcAft>
                <a:spcPts val="600"/>
              </a:spcAft>
              <a:buFont typeface="Wingdings" panose="020B0604020202020204" pitchFamily="34" charset="0"/>
              <a:buChar char="Ø"/>
            </a:pPr>
            <a:r>
              <a:rPr lang="en-US" sz="2400"/>
              <a:t>Tech integration for soldier training</a:t>
            </a:r>
          </a:p>
          <a:p>
            <a:pPr marL="400050" indent="-342900">
              <a:lnSpc>
                <a:spcPct val="90000"/>
              </a:lnSpc>
              <a:spcAft>
                <a:spcPts val="600"/>
              </a:spcAft>
              <a:buFont typeface="Wingdings" panose="020B0604020202020204" pitchFamily="34" charset="0"/>
              <a:buChar char="Ø"/>
            </a:pPr>
            <a:r>
              <a:rPr lang="en-US" sz="2400"/>
              <a:t>Program expansion to other branches</a:t>
            </a:r>
          </a:p>
          <a:p>
            <a:pPr marL="400050" indent="-342900">
              <a:lnSpc>
                <a:spcPct val="90000"/>
              </a:lnSpc>
              <a:spcAft>
                <a:spcPts val="600"/>
              </a:spcAft>
              <a:buFont typeface="Wingdings" panose="020B0604020202020204" pitchFamily="34" charset="0"/>
              <a:buChar char="Ø"/>
            </a:pPr>
            <a:r>
              <a:rPr lang="en-US" sz="2400"/>
              <a:t>Physiological monitoring and feedback</a:t>
            </a:r>
          </a:p>
          <a:p>
            <a:pPr marL="400050" indent="-342900">
              <a:lnSpc>
                <a:spcPct val="90000"/>
              </a:lnSpc>
              <a:spcAft>
                <a:spcPts val="600"/>
              </a:spcAft>
              <a:buFont typeface="Wingdings" panose="020B0604020202020204" pitchFamily="34" charset="0"/>
              <a:buChar char="Ø"/>
            </a:pPr>
            <a:r>
              <a:rPr lang="en-US" sz="2400"/>
              <a:t>Collaboration with military experts</a:t>
            </a:r>
          </a:p>
          <a:p>
            <a:pPr marL="400050" indent="-342900">
              <a:lnSpc>
                <a:spcPct val="90000"/>
              </a:lnSpc>
              <a:spcAft>
                <a:spcPts val="600"/>
              </a:spcAft>
              <a:buFont typeface="Wingdings" panose="020B0604020202020204" pitchFamily="34" charset="0"/>
              <a:buChar char="Ø"/>
            </a:pPr>
            <a:r>
              <a:rPr lang="en-US" sz="2400"/>
              <a:t>Advancement in training methodologies</a:t>
            </a:r>
          </a:p>
        </p:txBody>
      </p:sp>
    </p:spTree>
    <p:extLst>
      <p:ext uri="{BB962C8B-B14F-4D97-AF65-F5344CB8AC3E}">
        <p14:creationId xmlns:p14="http://schemas.microsoft.com/office/powerpoint/2010/main" val="167189399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7"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D23C3DE6-6DA7-5C80-6DFB-64B506A26D05}"/>
              </a:ext>
            </a:extLst>
          </p:cNvPr>
          <p:cNvPicPr>
            <a:picLocks noGrp="1" noChangeAspect="1"/>
          </p:cNvPicPr>
          <p:nvPr>
            <p:ph type="pic" sz="quarter" idx="13"/>
          </p:nvPr>
        </p:nvPicPr>
        <p:blipFill rotWithShape="1">
          <a:blip r:embed="rId2">
            <a:alphaModFix amt="35000"/>
          </a:blip>
          <a:srcRect t="10141" b="14859"/>
          <a:stretch/>
        </p:blipFill>
        <p:spPr>
          <a:xfrm>
            <a:off x="20" y="10"/>
            <a:ext cx="12191979" cy="6857990"/>
          </a:xfrm>
          <a:prstGeom prst="rect">
            <a:avLst/>
          </a:prstGeom>
        </p:spPr>
      </p:pic>
      <p:sp>
        <p:nvSpPr>
          <p:cNvPr id="3" name="Title 2">
            <a:extLst>
              <a:ext uri="{FF2B5EF4-FFF2-40B4-BE49-F238E27FC236}">
                <a16:creationId xmlns:a16="http://schemas.microsoft.com/office/drawing/2014/main" id="{635B1A98-03FC-8EC9-555D-2AD36A4A6F9E}"/>
              </a:ext>
            </a:extLst>
          </p:cNvPr>
          <p:cNvSpPr>
            <a:spLocks noGrp="1"/>
          </p:cNvSpPr>
          <p:nvPr>
            <p:ph type="title"/>
          </p:nvPr>
        </p:nvSpPr>
        <p:spPr>
          <a:xfrm>
            <a:off x="3544019" y="265981"/>
            <a:ext cx="4203940" cy="1339940"/>
          </a:xfrm>
          <a:solidFill>
            <a:schemeClr val="accent6">
              <a:lumMod val="60000"/>
              <a:lumOff val="40000"/>
            </a:schemeClr>
          </a:solidFill>
        </p:spPr>
        <p:txBody>
          <a:bodyPr vert="horz" lIns="91440" tIns="45720" rIns="91440" bIns="45720" rtlCol="0" anchor="ctr">
            <a:normAutofit/>
          </a:bodyPr>
          <a:lstStyle/>
          <a:p>
            <a:pPr algn="ctr">
              <a:lnSpc>
                <a:spcPct val="90000"/>
              </a:lnSpc>
            </a:pPr>
            <a:r>
              <a:rPr lang="en-US" sz="4400" b="1" dirty="0">
                <a:solidFill>
                  <a:schemeClr val="bg1"/>
                </a:solidFill>
              </a:rPr>
              <a:t>Reference </a:t>
            </a:r>
            <a:endParaRPr lang="en-US" b="1" dirty="0">
              <a:ln w="19050">
                <a:solidFill>
                  <a:srgbClr val="0C1A69"/>
                </a:solidFill>
              </a:ln>
              <a:solidFill>
                <a:schemeClr val="bg1"/>
              </a:solidFill>
              <a:cs typeface="Posterama Bold"/>
            </a:endParaRPr>
          </a:p>
        </p:txBody>
      </p:sp>
      <p:sp>
        <p:nvSpPr>
          <p:cNvPr id="5" name="Rectangle 4">
            <a:extLst>
              <a:ext uri="{FF2B5EF4-FFF2-40B4-BE49-F238E27FC236}">
                <a16:creationId xmlns:a16="http://schemas.microsoft.com/office/drawing/2014/main" id="{76D6AEB4-6D1C-3C7E-9A7C-F0C0085C999E}"/>
              </a:ext>
            </a:extLst>
          </p:cNvPr>
          <p:cNvSpPr/>
          <p:nvPr/>
        </p:nvSpPr>
        <p:spPr>
          <a:xfrm>
            <a:off x="447260" y="1838739"/>
            <a:ext cx="10898037" cy="44713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C979D93-ADA8-5DA7-CE70-F00FEFDB9E59}"/>
              </a:ext>
            </a:extLst>
          </p:cNvPr>
          <p:cNvSpPr>
            <a:spLocks noGrp="1"/>
          </p:cNvSpPr>
          <p:nvPr>
            <p:ph type="body" sz="quarter" idx="15"/>
          </p:nvPr>
        </p:nvSpPr>
        <p:spPr>
          <a:xfrm>
            <a:off x="533701" y="1969399"/>
            <a:ext cx="10733834" cy="4098767"/>
          </a:xfrm>
        </p:spPr>
        <p:txBody>
          <a:bodyPr vert="horz" lIns="91440" tIns="45720" rIns="91440" bIns="45720" rtlCol="0" anchor="t">
            <a:noAutofit/>
          </a:bodyPr>
          <a:lstStyle/>
          <a:p>
            <a:pPr marL="285750" indent="-285750">
              <a:buFont typeface="Wingdings"/>
              <a:buChar char="Ø"/>
            </a:pPr>
            <a:r>
              <a:rPr lang="en-US" sz="1000" spc="0" dirty="0">
                <a:ea typeface="+mn-lt"/>
                <a:cs typeface="+mn-lt"/>
              </a:rPr>
              <a:t>Jiang, F., Zhang, L., &amp; Jiang, Y. (2022). An effective iris recognition system based on </a:t>
            </a:r>
            <a:r>
              <a:rPr lang="en-US" sz="1000" spc="0" dirty="0" err="1">
                <a:ea typeface="+mn-lt"/>
                <a:cs typeface="+mn-lt"/>
              </a:rPr>
              <a:t>Daugman's</a:t>
            </a:r>
            <a:r>
              <a:rPr lang="en-US" sz="1000" spc="0" dirty="0">
                <a:ea typeface="+mn-lt"/>
                <a:cs typeface="+mn-lt"/>
              </a:rPr>
              <a:t> algorithm and deep learning. Neural Computing and Applications, 34(6), 1931-1940.</a:t>
            </a:r>
            <a:endParaRPr lang="en-US" sz="1000"/>
          </a:p>
          <a:p>
            <a:pPr marL="285750" indent="-285750">
              <a:buFont typeface="Wingdings"/>
              <a:buChar char="Ø"/>
            </a:pPr>
            <a:r>
              <a:rPr lang="en-US" sz="1000" spc="0" dirty="0">
                <a:ea typeface="+mn-lt"/>
                <a:cs typeface="+mn-lt"/>
              </a:rPr>
              <a:t>Khan, M. A., &amp; Khan, A. I. (2022). A systematic review of blockchain technology applications in healthcare: Current status, challenges, and future directions. Journal of Healthcare Engineering, 2022.</a:t>
            </a:r>
            <a:endParaRPr lang="en-US" sz="1000"/>
          </a:p>
          <a:p>
            <a:pPr marL="285750" indent="-285750">
              <a:buFont typeface="Wingdings"/>
              <a:buChar char="Ø"/>
            </a:pPr>
            <a:r>
              <a:rPr lang="en-US" sz="1000" spc="0" dirty="0">
                <a:ea typeface="+mn-lt"/>
                <a:cs typeface="+mn-lt"/>
              </a:rPr>
              <a:t>Xu, L., Wang, Q., &amp; Pan, J. (2021). Research on Virtual Reality Training System for Ship Handling Based on Unity3D. Journal of Physics: Conference Series, 1913(1), 012054.</a:t>
            </a:r>
            <a:endParaRPr lang="en-US" sz="1000"/>
          </a:p>
          <a:p>
            <a:pPr marL="285750" indent="-285750">
              <a:buFont typeface="Wingdings"/>
              <a:buChar char="Ø"/>
            </a:pPr>
            <a:r>
              <a:rPr lang="en-US" sz="1000" spc="0" dirty="0">
                <a:ea typeface="+mn-lt"/>
                <a:cs typeface="+mn-lt"/>
              </a:rPr>
              <a:t>Yu, X., Wang, C., &amp; Zou, Q. (2021). An Efficient Biometric Recognition System Based on Fusion of Iris and Fingerprint Features. Journal of Healthcare Engineering, 2021.</a:t>
            </a:r>
            <a:endParaRPr lang="en-US" sz="1000"/>
          </a:p>
          <a:p>
            <a:pPr marL="285750" indent="-285750">
              <a:buFont typeface="Wingdings"/>
              <a:buChar char="Ø"/>
            </a:pPr>
            <a:r>
              <a:rPr lang="en-US" sz="1000" spc="0" dirty="0">
                <a:ea typeface="+mn-lt"/>
                <a:cs typeface="+mn-lt"/>
              </a:rPr>
              <a:t>Wang, X., Sun, Y., &amp; Zhang, Z. (2020). Research on Virtual Reality Technology in Military Training Simulation. In 2020 3rd International Conference on Computer Science and Application Engineering (CSAE) (pp. 476-480). IEEE.</a:t>
            </a:r>
            <a:endParaRPr lang="en-US" sz="1000"/>
          </a:p>
          <a:p>
            <a:pPr marL="285750" indent="-285750">
              <a:buFont typeface="Wingdings"/>
              <a:buChar char="Ø"/>
            </a:pPr>
            <a:r>
              <a:rPr lang="en-US" sz="1000" spc="0" dirty="0">
                <a:ea typeface="+mn-lt"/>
                <a:cs typeface="+mn-lt"/>
              </a:rPr>
              <a:t>Mokhtari, M., &amp; Heidari, A. A. (2020). Combining iris and face recognition for multimodal biometric authentication in secure authentication environments. Computer Science and Information Systems, 17(1), 33-50.</a:t>
            </a:r>
            <a:endParaRPr lang="en-US" sz="1000"/>
          </a:p>
          <a:p>
            <a:pPr marL="285750" indent="-285750">
              <a:buFont typeface="Wingdings"/>
              <a:buChar char="Ø"/>
            </a:pPr>
            <a:r>
              <a:rPr lang="en-US" sz="1000" spc="0" dirty="0">
                <a:ea typeface="+mn-lt"/>
                <a:cs typeface="+mn-lt"/>
              </a:rPr>
              <a:t>Zhu, B., Zheng, Y., &amp; Huang, G. (2019). A VR Training System for Aircraft Maintenance Based on Unity3D. In 2019 IEEE International Conference on Robotics and Biomimetics (ROBIO) (pp. 2544-2549). IEEE.</a:t>
            </a:r>
            <a:endParaRPr lang="en-US" sz="1000"/>
          </a:p>
          <a:p>
            <a:pPr marL="285750" indent="-285750">
              <a:buFont typeface="Wingdings"/>
              <a:buChar char="Ø"/>
            </a:pPr>
            <a:r>
              <a:rPr lang="en-US" sz="1000" spc="0" dirty="0">
                <a:ea typeface="+mn-lt"/>
                <a:cs typeface="+mn-lt"/>
              </a:rPr>
              <a:t>Li, X., &amp; Cui, X. (2018). A virtual reality-based training system for crane operators. International Journal of Advanced Robotic Systems, 15(2), 1729881418760342.</a:t>
            </a:r>
            <a:endParaRPr lang="en-US" sz="1000"/>
          </a:p>
          <a:p>
            <a:pPr marL="285750" indent="-285750">
              <a:buFont typeface="Wingdings"/>
              <a:buChar char="Ø"/>
            </a:pPr>
            <a:r>
              <a:rPr lang="en-US" sz="1000" spc="0" err="1">
                <a:ea typeface="+mn-lt"/>
                <a:cs typeface="+mn-lt"/>
              </a:rPr>
              <a:t>Kouhizadeh</a:t>
            </a:r>
            <a:r>
              <a:rPr lang="en-US" sz="1000" spc="0" dirty="0">
                <a:ea typeface="+mn-lt"/>
                <a:cs typeface="+mn-lt"/>
              </a:rPr>
              <a:t>, M., &amp; Sarkis, J. (2018). Blockchain practices, potentials, and perspectives in green supply chain management. International Journal of Production Economics, 204, 383-398.</a:t>
            </a:r>
            <a:endParaRPr lang="en-US" sz="1000"/>
          </a:p>
          <a:p>
            <a:pPr marL="285750" indent="-285750">
              <a:buFont typeface="Wingdings"/>
              <a:buChar char="Ø"/>
            </a:pPr>
            <a:r>
              <a:rPr lang="en-US" sz="1000" spc="0" dirty="0">
                <a:ea typeface="+mn-lt"/>
                <a:cs typeface="+mn-lt"/>
              </a:rPr>
              <a:t>Ng, J. W., &amp; Chan, S. C. (2018). Design and development of a low-cost virtual reality headset using open-source software and hardware. International Journal of Advanced Robotic Systems, 15(5).</a:t>
            </a:r>
            <a:endParaRPr lang="en-US" sz="1000" spc="0" dirty="0"/>
          </a:p>
          <a:p>
            <a:pPr marL="1028700" lvl="1" indent="-171450">
              <a:buFont typeface="Wingdings" panose="020B0604020202020204" pitchFamily="34" charset="0"/>
              <a:buChar char="Ø"/>
            </a:pPr>
            <a:endParaRPr lang="en-US" sz="1000" spc="0" dirty="0">
              <a:solidFill>
                <a:srgbClr val="FFFFFF"/>
              </a:solidFill>
            </a:endParaRPr>
          </a:p>
        </p:txBody>
      </p:sp>
    </p:spTree>
    <p:extLst>
      <p:ext uri="{BB962C8B-B14F-4D97-AF65-F5344CB8AC3E}">
        <p14:creationId xmlns:p14="http://schemas.microsoft.com/office/powerpoint/2010/main" val="12904278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military uniform, outdoor, person, military vehicle&#10;&#10;Description automatically generated">
            <a:extLst>
              <a:ext uri="{FF2B5EF4-FFF2-40B4-BE49-F238E27FC236}">
                <a16:creationId xmlns:a16="http://schemas.microsoft.com/office/drawing/2014/main" id="{5B85DB84-7A50-4807-109A-8AF31371A317}"/>
              </a:ext>
            </a:extLst>
          </p:cNvPr>
          <p:cNvPicPr>
            <a:picLocks noGrp="1" noChangeAspect="1"/>
          </p:cNvPicPr>
          <p:nvPr>
            <p:ph type="pic" sz="quarter" idx="13"/>
          </p:nvPr>
        </p:nvPicPr>
        <p:blipFill rotWithShape="1">
          <a:blip r:embed="rId2"/>
          <a:srcRect t="9091" r="13808"/>
          <a:stretch/>
        </p:blipFill>
        <p:spPr>
          <a:xfrm flipH="1">
            <a:off x="3723751" y="10"/>
            <a:ext cx="8468249"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69197D1-1F94-C520-1880-7746E87BCA1F}"/>
              </a:ext>
            </a:extLst>
          </p:cNvPr>
          <p:cNvSpPr>
            <a:spLocks noGrp="1"/>
          </p:cNvSpPr>
          <p:nvPr>
            <p:ph type="title"/>
          </p:nvPr>
        </p:nvSpPr>
        <p:spPr>
          <a:xfrm>
            <a:off x="371094" y="1376948"/>
            <a:ext cx="3438144" cy="909052"/>
          </a:xfrm>
        </p:spPr>
        <p:txBody>
          <a:bodyPr vert="horz" lIns="91440" tIns="45720" rIns="91440" bIns="45720" rtlCol="0" anchor="b">
            <a:normAutofit/>
          </a:bodyPr>
          <a:lstStyle/>
          <a:p>
            <a:pPr algn="ctr">
              <a:lnSpc>
                <a:spcPct val="90000"/>
              </a:lnSpc>
            </a:pPr>
            <a:r>
              <a:rPr lang="en-US">
                <a:ln w="19050">
                  <a:solidFill>
                    <a:srgbClr val="0C1A69"/>
                  </a:solidFill>
                </a:ln>
                <a:solidFill>
                  <a:schemeClr val="tx1"/>
                </a:solidFill>
              </a:rPr>
              <a:t>PROBLEM DEFINITION</a:t>
            </a:r>
            <a:endParaRPr lang="en-US">
              <a:solidFill>
                <a:schemeClr val="tx1"/>
              </a:solidFill>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4FE8A9E-89DB-6A98-7A09-2E15EAA03407}"/>
              </a:ext>
            </a:extLst>
          </p:cNvPr>
          <p:cNvSpPr>
            <a:spLocks noGrp="1"/>
          </p:cNvSpPr>
          <p:nvPr>
            <p:ph type="body" sz="quarter" idx="15"/>
          </p:nvPr>
        </p:nvSpPr>
        <p:spPr>
          <a:xfrm>
            <a:off x="54792" y="2617412"/>
            <a:ext cx="4100263" cy="3207258"/>
          </a:xfrm>
        </p:spPr>
        <p:txBody>
          <a:bodyPr vert="horz" lIns="91440" tIns="45720" rIns="91440" bIns="45720" rtlCol="0" anchor="t">
            <a:noAutofit/>
          </a:bodyPr>
          <a:lstStyle/>
          <a:p>
            <a:pPr marL="742950" lvl="1" indent="-285750">
              <a:lnSpc>
                <a:spcPct val="90000"/>
              </a:lnSpc>
              <a:buFont typeface="Wingdings" panose="020B0604020202020204" pitchFamily="34" charset="0"/>
              <a:buChar char="Ø"/>
            </a:pPr>
            <a:r>
              <a:rPr lang="en-US" sz="2000"/>
              <a:t>High costs associated with training exercises</a:t>
            </a:r>
          </a:p>
          <a:p>
            <a:pPr marL="742950" lvl="1" indent="-285750">
              <a:lnSpc>
                <a:spcPct val="90000"/>
              </a:lnSpc>
              <a:buFont typeface="Wingdings" panose="020B0604020202020204" pitchFamily="34" charset="0"/>
              <a:buChar char="Ø"/>
            </a:pPr>
            <a:r>
              <a:rPr lang="en-US" sz="2000"/>
              <a:t>Risk of injuries and fatalities</a:t>
            </a:r>
          </a:p>
          <a:p>
            <a:pPr marL="742950" lvl="1" indent="-285750">
              <a:lnSpc>
                <a:spcPct val="90000"/>
              </a:lnSpc>
              <a:buFont typeface="Wingdings" panose="020B0604020202020204" pitchFamily="34" charset="0"/>
              <a:buChar char="Ø"/>
            </a:pPr>
            <a:r>
              <a:rPr lang="en-US" sz="2000"/>
              <a:t>Limited access to certain training environments</a:t>
            </a:r>
          </a:p>
          <a:p>
            <a:pPr marL="742950" lvl="1" indent="-285750">
              <a:lnSpc>
                <a:spcPct val="90000"/>
              </a:lnSpc>
              <a:buFont typeface="Wingdings" panose="020B0604020202020204" pitchFamily="34" charset="0"/>
              <a:buChar char="Ø"/>
            </a:pPr>
            <a:r>
              <a:rPr lang="en-US" sz="2000"/>
              <a:t>Difficulty in replicating certain scenarios</a:t>
            </a:r>
          </a:p>
          <a:p>
            <a:pPr marL="742950" lvl="1" indent="-285750">
              <a:lnSpc>
                <a:spcPct val="90000"/>
              </a:lnSpc>
              <a:buFont typeface="Wingdings" panose="020B0604020202020204" pitchFamily="34" charset="0"/>
              <a:buChar char="Ø"/>
            </a:pPr>
            <a:r>
              <a:rPr lang="en-US" sz="2000"/>
              <a:t>Limited feedback and evaluation options.</a:t>
            </a:r>
          </a:p>
          <a:p>
            <a:pPr marL="971550" lvl="1" indent="-228600">
              <a:lnSpc>
                <a:spcPct val="90000"/>
              </a:lnSpc>
              <a:buFont typeface="Arial" panose="020B0604020202020204" pitchFamily="34" charset="0"/>
              <a:buChar char="•"/>
            </a:pPr>
            <a:endParaRPr lang="en-US" sz="2000"/>
          </a:p>
        </p:txBody>
      </p:sp>
    </p:spTree>
    <p:extLst>
      <p:ext uri="{BB962C8B-B14F-4D97-AF65-F5344CB8AC3E}">
        <p14:creationId xmlns:p14="http://schemas.microsoft.com/office/powerpoint/2010/main" val="36574619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43" name="Group 42">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44" name="Rectangle 43">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Freeform: Shape 46">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9" name="Rectangle 4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itle 5">
            <a:extLst>
              <a:ext uri="{FF2B5EF4-FFF2-40B4-BE49-F238E27FC236}">
                <a16:creationId xmlns:a16="http://schemas.microsoft.com/office/drawing/2014/main" id="{62CDA540-BA18-0E00-9A24-ED8A147183D4}"/>
              </a:ext>
            </a:extLst>
          </p:cNvPr>
          <p:cNvSpPr>
            <a:spLocks noGrp="1"/>
          </p:cNvSpPr>
          <p:nvPr>
            <p:ph type="title"/>
          </p:nvPr>
        </p:nvSpPr>
        <p:spPr>
          <a:xfrm>
            <a:off x="611038" y="1719531"/>
            <a:ext cx="4817850" cy="569174"/>
          </a:xfrm>
          <a:solidFill>
            <a:schemeClr val="accent6">
              <a:lumMod val="60000"/>
              <a:lumOff val="40000"/>
            </a:schemeClr>
          </a:solidFill>
        </p:spPr>
        <p:txBody>
          <a:bodyPr vert="horz" lIns="91440" tIns="45720" rIns="91440" bIns="45720" rtlCol="0" anchor="t">
            <a:normAutofit/>
          </a:bodyPr>
          <a:lstStyle/>
          <a:p>
            <a:pPr algn="ctr">
              <a:lnSpc>
                <a:spcPct val="90000"/>
              </a:lnSpc>
            </a:pPr>
            <a:r>
              <a:rPr lang="en-US" sz="2400" b="1">
                <a:ln w="19050">
                  <a:solidFill>
                    <a:srgbClr val="0C1A69"/>
                  </a:solidFill>
                </a:ln>
                <a:solidFill>
                  <a:schemeClr val="tx1"/>
                </a:solidFill>
              </a:rPr>
              <a:t>EXISTING TECHNOLOGY</a:t>
            </a:r>
            <a:endParaRPr lang="en-US" sz="2400" b="1">
              <a:ln w="19050">
                <a:solidFill>
                  <a:srgbClr val="0C1A69"/>
                </a:solidFill>
              </a:ln>
              <a:solidFill>
                <a:schemeClr val="tx1"/>
              </a:solidFill>
              <a:cs typeface="Posterama Bold"/>
            </a:endParaRPr>
          </a:p>
        </p:txBody>
      </p:sp>
      <p:pic>
        <p:nvPicPr>
          <p:cNvPr id="8" name="Picture 8" descr="A picture containing person, military uniform, outdoor, person&#10;&#10;Description automatically generated">
            <a:extLst>
              <a:ext uri="{FF2B5EF4-FFF2-40B4-BE49-F238E27FC236}">
                <a16:creationId xmlns:a16="http://schemas.microsoft.com/office/drawing/2014/main" id="{93784727-60C9-79AF-AAFD-0A80EA8AFE08}"/>
              </a:ext>
            </a:extLst>
          </p:cNvPr>
          <p:cNvPicPr>
            <a:picLocks noGrp="1" noChangeAspect="1"/>
          </p:cNvPicPr>
          <p:nvPr>
            <p:ph type="pic" sz="quarter" idx="13"/>
          </p:nvPr>
        </p:nvPicPr>
        <p:blipFill rotWithShape="1">
          <a:blip r:embed="rId2"/>
          <a:srcRect t="8559" b="8559"/>
          <a:stretch/>
        </p:blipFill>
        <p:spPr>
          <a:xfrm flipH="1">
            <a:off x="5870277" y="1733910"/>
            <a:ext cx="5969477" cy="35339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Slide Number Placeholder 4">
            <a:extLst>
              <a:ext uri="{FF2B5EF4-FFF2-40B4-BE49-F238E27FC236}">
                <a16:creationId xmlns:a16="http://schemas.microsoft.com/office/drawing/2014/main" id="{F3132EA1-B061-F641-819E-C5F407147D0B}"/>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defRPr/>
            </a:pPr>
            <a:fld id="{A402E4C0-AD5E-4E8C-9F21-7CCE474BDCEB}" type="slidenum">
              <a:rPr lang="en-US" cap="none" spc="0">
                <a:solidFill>
                  <a:srgbClr val="000000">
                    <a:alpha val="70000"/>
                  </a:srgbClr>
                </a:solidFill>
                <a:latin typeface="Calibri" panose="020F0502020204030204"/>
                <a:cs typeface="+mn-cs"/>
              </a:rPr>
              <a:pPr>
                <a:spcAft>
                  <a:spcPts val="600"/>
                </a:spcAft>
                <a:defRPr/>
              </a:pPr>
              <a:t>4</a:t>
            </a:fld>
            <a:endParaRPr lang="en-US" cap="none" spc="0">
              <a:solidFill>
                <a:srgbClr val="000000">
                  <a:alpha val="70000"/>
                </a:srgbClr>
              </a:solidFill>
              <a:latin typeface="Calibri" panose="020F0502020204030204"/>
              <a:cs typeface="+mn-cs"/>
            </a:endParaRPr>
          </a:p>
        </p:txBody>
      </p:sp>
      <p:sp>
        <p:nvSpPr>
          <p:cNvPr id="3" name="Text Placeholder 2">
            <a:extLst>
              <a:ext uri="{FF2B5EF4-FFF2-40B4-BE49-F238E27FC236}">
                <a16:creationId xmlns:a16="http://schemas.microsoft.com/office/drawing/2014/main" id="{68AD9DF1-65FD-595F-03A6-79324D2A1729}"/>
              </a:ext>
            </a:extLst>
          </p:cNvPr>
          <p:cNvSpPr>
            <a:spLocks noGrp="1"/>
          </p:cNvSpPr>
          <p:nvPr>
            <p:ph type="body" sz="quarter" idx="15"/>
          </p:nvPr>
        </p:nvSpPr>
        <p:spPr>
          <a:xfrm>
            <a:off x="608952" y="2461255"/>
            <a:ext cx="4807419" cy="2780691"/>
          </a:xfrm>
        </p:spPr>
        <p:txBody>
          <a:bodyPr vert="horz" lIns="91440" tIns="45720" rIns="91440" bIns="45720" rtlCol="0" anchor="t">
            <a:noAutofit/>
          </a:bodyPr>
          <a:lstStyle/>
          <a:p>
            <a:pPr marL="285750" indent="-285750">
              <a:buFont typeface="Wingdings" panose="020B0604020202020204" pitchFamily="34" charset="0"/>
              <a:buChar char="Ø"/>
            </a:pPr>
            <a:r>
              <a:rPr lang="en-US" sz="1800">
                <a:ea typeface="+mn-lt"/>
                <a:cs typeface="+mn-lt"/>
              </a:rPr>
              <a:t>Limited security in VR training.</a:t>
            </a:r>
            <a:endParaRPr lang="en-US" sz="1800"/>
          </a:p>
          <a:p>
            <a:pPr marL="285750" indent="-285750">
              <a:buFont typeface="Wingdings" panose="020B0604020202020204" pitchFamily="34" charset="0"/>
              <a:buChar char="Ø"/>
            </a:pPr>
            <a:r>
              <a:rPr lang="en-US" sz="1800">
                <a:ea typeface="+mn-lt"/>
                <a:cs typeface="+mn-lt"/>
              </a:rPr>
              <a:t>Difficulty in analyzing performance.</a:t>
            </a:r>
            <a:endParaRPr lang="en-US" sz="1800"/>
          </a:p>
          <a:p>
            <a:pPr marL="285750" indent="-285750">
              <a:buFont typeface="Wingdings" panose="020B0604020202020204" pitchFamily="34" charset="0"/>
              <a:buChar char="Ø"/>
            </a:pPr>
            <a:r>
              <a:rPr lang="en-US" sz="1800">
                <a:ea typeface="+mn-lt"/>
                <a:cs typeface="+mn-lt"/>
              </a:rPr>
              <a:t>Uniformity in training levels.</a:t>
            </a:r>
            <a:endParaRPr lang="en-US" sz="1800"/>
          </a:p>
          <a:p>
            <a:pPr marL="285750" indent="-285750">
              <a:buFont typeface="Wingdings" panose="020B0604020202020204" pitchFamily="34" charset="0"/>
              <a:buChar char="Ø"/>
            </a:pPr>
            <a:r>
              <a:rPr lang="en-US" sz="1800">
                <a:ea typeface="+mn-lt"/>
                <a:cs typeface="+mn-lt"/>
              </a:rPr>
              <a:t>Inability to customize environments.</a:t>
            </a:r>
            <a:endParaRPr lang="en-US" sz="1800"/>
          </a:p>
          <a:p>
            <a:pPr marL="285750" indent="-285750">
              <a:buFont typeface="Wingdings" panose="020B0604020202020204" pitchFamily="34" charset="0"/>
              <a:buChar char="Ø"/>
            </a:pPr>
            <a:r>
              <a:rPr lang="en-US" sz="1800">
                <a:ea typeface="+mn-lt"/>
                <a:cs typeface="+mn-lt"/>
              </a:rPr>
              <a:t>Limited player identification.</a:t>
            </a:r>
            <a:endParaRPr lang="en-US" sz="1800"/>
          </a:p>
        </p:txBody>
      </p:sp>
    </p:spTree>
    <p:extLst>
      <p:ext uri="{BB962C8B-B14F-4D97-AF65-F5344CB8AC3E}">
        <p14:creationId xmlns:p14="http://schemas.microsoft.com/office/powerpoint/2010/main" val="379457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8" name="Rectangle 44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450" name="Group 449">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451" name="Rectangle 450">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54" name="Freeform: Shape 453">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56" name="Rectangle 45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itle 5">
            <a:extLst>
              <a:ext uri="{FF2B5EF4-FFF2-40B4-BE49-F238E27FC236}">
                <a16:creationId xmlns:a16="http://schemas.microsoft.com/office/drawing/2014/main" id="{67C143B5-AFC9-2DBB-8CF1-8E4C6E666558}"/>
              </a:ext>
            </a:extLst>
          </p:cNvPr>
          <p:cNvSpPr>
            <a:spLocks noGrp="1"/>
          </p:cNvSpPr>
          <p:nvPr>
            <p:ph type="title"/>
          </p:nvPr>
        </p:nvSpPr>
        <p:spPr>
          <a:xfrm>
            <a:off x="1042359" y="1877683"/>
            <a:ext cx="4688455" cy="583550"/>
          </a:xfrm>
          <a:solidFill>
            <a:schemeClr val="accent6">
              <a:lumMod val="60000"/>
              <a:lumOff val="40000"/>
            </a:schemeClr>
          </a:solidFill>
        </p:spPr>
        <p:txBody>
          <a:bodyPr vert="horz" lIns="91440" tIns="45720" rIns="91440" bIns="45720" rtlCol="0" anchor="t">
            <a:normAutofit/>
          </a:bodyPr>
          <a:lstStyle/>
          <a:p>
            <a:pPr algn="ctr">
              <a:lnSpc>
                <a:spcPct val="90000"/>
              </a:lnSpc>
            </a:pPr>
            <a:r>
              <a:rPr lang="en-US" b="1">
                <a:ln w="22225">
                  <a:solidFill>
                    <a:srgbClr val="FFFFFF"/>
                  </a:solidFill>
                </a:ln>
                <a:solidFill>
                  <a:schemeClr val="tx1"/>
                </a:solidFill>
              </a:rPr>
              <a:t>PROPOSED SYSTEM </a:t>
            </a:r>
            <a:endParaRPr lang="en-US" b="1">
              <a:ln w="19050">
                <a:solidFill>
                  <a:srgbClr val="0C1A69"/>
                </a:solidFill>
              </a:ln>
              <a:solidFill>
                <a:schemeClr val="tx1"/>
              </a:solidFill>
              <a:cs typeface="Posterama Bold"/>
            </a:endParaRPr>
          </a:p>
        </p:txBody>
      </p:sp>
      <p:pic>
        <p:nvPicPr>
          <p:cNvPr id="8" name="Picture 8" descr="A picture containing light, projector&#10;&#10;Description automatically generated">
            <a:extLst>
              <a:ext uri="{FF2B5EF4-FFF2-40B4-BE49-F238E27FC236}">
                <a16:creationId xmlns:a16="http://schemas.microsoft.com/office/drawing/2014/main" id="{8483B6B8-8204-0EFB-7ECB-D0FFB98FCA83}"/>
              </a:ext>
            </a:extLst>
          </p:cNvPr>
          <p:cNvPicPr>
            <a:picLocks noGrp="1" noChangeAspect="1"/>
          </p:cNvPicPr>
          <p:nvPr>
            <p:ph type="pic" sz="quarter" idx="13"/>
          </p:nvPr>
        </p:nvPicPr>
        <p:blipFill rotWithShape="1">
          <a:blip r:embed="rId2"/>
          <a:srcRect t="1345" b="15772"/>
          <a:stretch/>
        </p:blipFill>
        <p:spPr>
          <a:xfrm flipH="1">
            <a:off x="5410202" y="1676400"/>
            <a:ext cx="5638798" cy="3505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5" name="Slide Number Placeholder 4">
            <a:extLst>
              <a:ext uri="{FF2B5EF4-FFF2-40B4-BE49-F238E27FC236}">
                <a16:creationId xmlns:a16="http://schemas.microsoft.com/office/drawing/2014/main" id="{CCE9A718-2CC6-91EA-AEA6-0589FAF2B991}"/>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defRPr/>
            </a:pPr>
            <a:fld id="{A402E4C0-AD5E-4E8C-9F21-7CCE474BDCEB}" type="slidenum">
              <a:rPr lang="en-US" cap="none" spc="0">
                <a:solidFill>
                  <a:srgbClr val="000000">
                    <a:alpha val="70000"/>
                  </a:srgbClr>
                </a:solidFill>
                <a:latin typeface="Calibri" panose="020F0502020204030204"/>
                <a:cs typeface="+mn-cs"/>
              </a:rPr>
              <a:pPr>
                <a:spcAft>
                  <a:spcPts val="600"/>
                </a:spcAft>
                <a:defRPr/>
              </a:pPr>
              <a:t>5</a:t>
            </a:fld>
            <a:endParaRPr lang="en-US" cap="none" spc="0">
              <a:solidFill>
                <a:srgbClr val="000000">
                  <a:alpha val="70000"/>
                </a:srgbClr>
              </a:solidFill>
              <a:latin typeface="Calibri" panose="020F0502020204030204"/>
              <a:cs typeface="+mn-cs"/>
            </a:endParaRPr>
          </a:p>
        </p:txBody>
      </p:sp>
      <p:sp>
        <p:nvSpPr>
          <p:cNvPr id="3" name="Text Placeholder 2">
            <a:extLst>
              <a:ext uri="{FF2B5EF4-FFF2-40B4-BE49-F238E27FC236}">
                <a16:creationId xmlns:a16="http://schemas.microsoft.com/office/drawing/2014/main" id="{23A0A449-B8BB-8B75-4C71-B0508F6B64D9}"/>
              </a:ext>
            </a:extLst>
          </p:cNvPr>
          <p:cNvSpPr>
            <a:spLocks noGrp="1"/>
          </p:cNvSpPr>
          <p:nvPr>
            <p:ph type="body" sz="quarter" idx="15"/>
          </p:nvPr>
        </p:nvSpPr>
        <p:spPr>
          <a:xfrm>
            <a:off x="1212802" y="2662537"/>
            <a:ext cx="4376096" cy="2378126"/>
          </a:xfrm>
        </p:spPr>
        <p:txBody>
          <a:bodyPr vert="horz" lIns="91440" tIns="45720" rIns="91440" bIns="45720" rtlCol="0" anchor="t">
            <a:noAutofit/>
          </a:bodyPr>
          <a:lstStyle/>
          <a:p>
            <a:pPr marL="285750" indent="-285750">
              <a:buFont typeface="Wingdings" panose="020B0604020202020204" pitchFamily="34" charset="0"/>
              <a:buChar char="Ø"/>
            </a:pPr>
            <a:r>
              <a:rPr lang="en-US" sz="1600">
                <a:ea typeface="+mn-lt"/>
                <a:cs typeface="+mn-lt"/>
              </a:rPr>
              <a:t>Adding iris recognition technology</a:t>
            </a:r>
            <a:endParaRPr lang="en-US" sz="1600"/>
          </a:p>
          <a:p>
            <a:pPr marL="285750" indent="-285750">
              <a:buFont typeface="Wingdings" panose="020B0604020202020204" pitchFamily="34" charset="0"/>
              <a:buChar char="Ø"/>
            </a:pPr>
            <a:r>
              <a:rPr lang="en-US" sz="1600">
                <a:ea typeface="+mn-lt"/>
                <a:cs typeface="+mn-lt"/>
              </a:rPr>
              <a:t>Provides secure identification</a:t>
            </a:r>
            <a:endParaRPr lang="en-US" sz="1600"/>
          </a:p>
          <a:p>
            <a:pPr marL="285750" indent="-285750">
              <a:buFont typeface="Wingdings" panose="020B0604020202020204" pitchFamily="34" charset="0"/>
              <a:buChar char="Ø"/>
            </a:pPr>
            <a:r>
              <a:rPr lang="en-US" sz="1600">
                <a:ea typeface="+mn-lt"/>
                <a:cs typeface="+mn-lt"/>
              </a:rPr>
              <a:t>Tracks progress and performance</a:t>
            </a:r>
            <a:endParaRPr lang="en-US" sz="1600"/>
          </a:p>
          <a:p>
            <a:pPr marL="285750" indent="-285750">
              <a:buFont typeface="Wingdings" panose="020B0604020202020204" pitchFamily="34" charset="0"/>
              <a:buChar char="Ø"/>
            </a:pPr>
            <a:r>
              <a:rPr lang="en-US" sz="1600">
                <a:ea typeface="+mn-lt"/>
                <a:cs typeface="+mn-lt"/>
              </a:rPr>
              <a:t>Enables level-based play</a:t>
            </a:r>
            <a:endParaRPr lang="en-US" sz="1600"/>
          </a:p>
          <a:p>
            <a:pPr marL="285750" indent="-285750">
              <a:buFont typeface="Wingdings" panose="020B0604020202020204" pitchFamily="34" charset="0"/>
              <a:buChar char="Ø"/>
            </a:pPr>
            <a:r>
              <a:rPr lang="en-US" sz="1600">
                <a:ea typeface="+mn-lt"/>
                <a:cs typeface="+mn-lt"/>
              </a:rPr>
              <a:t>Analyzes individual player performance.</a:t>
            </a:r>
            <a:endParaRPr lang="en-US" sz="1600"/>
          </a:p>
          <a:p>
            <a:pPr marL="285750" indent="-285750">
              <a:buFont typeface="Wingdings" panose="020B0604020202020204" pitchFamily="34" charset="0"/>
              <a:buChar char="Ø"/>
            </a:pPr>
            <a:endParaRPr lang="en-US" sz="1600"/>
          </a:p>
        </p:txBody>
      </p:sp>
    </p:spTree>
    <p:extLst>
      <p:ext uri="{BB962C8B-B14F-4D97-AF65-F5344CB8AC3E}">
        <p14:creationId xmlns:p14="http://schemas.microsoft.com/office/powerpoint/2010/main" val="329041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 name="Title 5">
            <a:extLst>
              <a:ext uri="{FF2B5EF4-FFF2-40B4-BE49-F238E27FC236}">
                <a16:creationId xmlns:a16="http://schemas.microsoft.com/office/drawing/2014/main" id="{E0973536-378A-8B0F-7725-60B2D37D8C4C}"/>
              </a:ext>
            </a:extLst>
          </p:cNvPr>
          <p:cNvSpPr>
            <a:spLocks noGrp="1"/>
          </p:cNvSpPr>
          <p:nvPr>
            <p:ph type="title"/>
          </p:nvPr>
        </p:nvSpPr>
        <p:spPr>
          <a:xfrm>
            <a:off x="2378104" y="1179384"/>
            <a:ext cx="4391737" cy="768657"/>
          </a:xfrm>
          <a:solidFill>
            <a:schemeClr val="accent6">
              <a:lumMod val="60000"/>
              <a:lumOff val="40000"/>
            </a:schemeClr>
          </a:solidFill>
        </p:spPr>
        <p:txBody>
          <a:bodyPr vert="horz" lIns="91440" tIns="45720" rIns="91440" bIns="45720" rtlCol="0" anchor="b">
            <a:normAutofit/>
          </a:bodyPr>
          <a:lstStyle/>
          <a:p>
            <a:pPr algn="ctr">
              <a:lnSpc>
                <a:spcPct val="90000"/>
              </a:lnSpc>
            </a:pPr>
            <a:r>
              <a:rPr lang="en-US" sz="4400" b="1">
                <a:ln w="19050">
                  <a:solidFill>
                    <a:srgbClr val="0C1A69"/>
                  </a:solidFill>
                </a:ln>
                <a:solidFill>
                  <a:schemeClr val="tx1"/>
                </a:solidFill>
              </a:rPr>
              <a:t>abstract</a:t>
            </a:r>
            <a:endParaRPr lang="en-US" sz="4400" b="1">
              <a:ln w="19050">
                <a:solidFill>
                  <a:srgbClr val="0C1A69"/>
                </a:solidFill>
              </a:ln>
              <a:solidFill>
                <a:schemeClr val="tx1"/>
              </a:solidFill>
              <a:cs typeface="Posterama Bold"/>
            </a:endParaRPr>
          </a:p>
        </p:txBody>
      </p:sp>
      <p:sp>
        <p:nvSpPr>
          <p:cNvPr id="36" name="Freeform: Shape 1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7" name="Freeform: Shape 1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7" name="Text Placeholder 6">
            <a:extLst>
              <a:ext uri="{FF2B5EF4-FFF2-40B4-BE49-F238E27FC236}">
                <a16:creationId xmlns:a16="http://schemas.microsoft.com/office/drawing/2014/main" id="{CAC90761-6790-2428-E3B3-E108BCE897BD}"/>
              </a:ext>
            </a:extLst>
          </p:cNvPr>
          <p:cNvSpPr>
            <a:spLocks noGrp="1"/>
          </p:cNvSpPr>
          <p:nvPr>
            <p:ph type="body" sz="quarter" idx="15"/>
          </p:nvPr>
        </p:nvSpPr>
        <p:spPr>
          <a:xfrm>
            <a:off x="2176821" y="2253095"/>
            <a:ext cx="4681357" cy="3293393"/>
          </a:xfrm>
        </p:spPr>
        <p:txBody>
          <a:bodyPr vert="horz" lIns="91440" tIns="45720" rIns="91440" bIns="45720" numCol="1" rtlCol="0" anchor="t">
            <a:noAutofit/>
          </a:bodyPr>
          <a:lstStyle/>
          <a:p>
            <a:pPr marL="57150" algn="just">
              <a:lnSpc>
                <a:spcPct val="90000"/>
              </a:lnSpc>
            </a:pPr>
            <a:r>
              <a:rPr lang="en-US" sz="1800">
                <a:solidFill>
                  <a:schemeClr val="bg1"/>
                </a:solidFill>
              </a:rPr>
              <a:t>The Indian army is a symbol of dedication and sacrifice ,it's crucial to provide personalized training to each soldier. VR technology can help address the shortcomings of traditional military training and   iris scan will determine each soldier's training level, and individual performance evaluation. Blockchain technology enhances secured training Our goal is to provide top-notch training by ensuring that they are always ready to defend the nation.</a:t>
            </a:r>
          </a:p>
        </p:txBody>
      </p:sp>
      <p:sp>
        <p:nvSpPr>
          <p:cNvPr id="21" name="Freeform: Shape 20">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8" name="Freeform: Shape 2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8" descr="A picture containing text, gallery, dark&#10;&#10;Description automatically generated">
            <a:extLst>
              <a:ext uri="{FF2B5EF4-FFF2-40B4-BE49-F238E27FC236}">
                <a16:creationId xmlns:a16="http://schemas.microsoft.com/office/drawing/2014/main" id="{1E5CE78D-F1D2-A91D-36D8-300F71F01796}"/>
              </a:ext>
            </a:extLst>
          </p:cNvPr>
          <p:cNvPicPr>
            <a:picLocks noGrp="1" noChangeAspect="1"/>
          </p:cNvPicPr>
          <p:nvPr>
            <p:ph type="pic" sz="quarter" idx="13"/>
          </p:nvPr>
        </p:nvPicPr>
        <p:blipFill rotWithShape="1">
          <a:blip r:embed="rId2"/>
          <a:srcRect l="3529" r="17223" b="2"/>
          <a:stretch/>
        </p:blipFill>
        <p:spPr>
          <a:xfrm flipH="1">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3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0" name="Freeform: Shape 2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2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290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7794DB-286F-E1BD-6577-E9BA04CF4DA1}"/>
              </a:ext>
            </a:extLst>
          </p:cNvPr>
          <p:cNvSpPr txBox="1"/>
          <p:nvPr/>
        </p:nvSpPr>
        <p:spPr>
          <a:xfrm>
            <a:off x="7813633" y="1309571"/>
            <a:ext cx="3354636" cy="133779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b="1" kern="1200">
                <a:latin typeface="+mj-lt"/>
                <a:ea typeface="+mj-ea"/>
                <a:cs typeface="+mj-cs"/>
              </a:rPr>
              <a:t>PROPOSED SYSTEM ARCHITECTURE</a:t>
            </a:r>
            <a:endParaRPr lang="en-US" sz="2800" b="1" kern="1200">
              <a:latin typeface="+mj-lt"/>
              <a:ea typeface="+mj-ea"/>
              <a:cs typeface="Posterama Bold"/>
            </a:endParaRPr>
          </a:p>
        </p:txBody>
      </p:sp>
      <p:pic>
        <p:nvPicPr>
          <p:cNvPr id="3" name="Picture 4" descr="Diagram, schematic&#10;&#10;Description automatically generated">
            <a:extLst>
              <a:ext uri="{FF2B5EF4-FFF2-40B4-BE49-F238E27FC236}">
                <a16:creationId xmlns:a16="http://schemas.microsoft.com/office/drawing/2014/main" id="{FC367438-8C92-825C-14A4-929E9621EFA8}"/>
              </a:ext>
            </a:extLst>
          </p:cNvPr>
          <p:cNvPicPr>
            <a:picLocks noChangeAspect="1"/>
          </p:cNvPicPr>
          <p:nvPr/>
        </p:nvPicPr>
        <p:blipFill>
          <a:blip r:embed="rId2"/>
          <a:stretch>
            <a:fillRect/>
          </a:stretch>
        </p:blipFill>
        <p:spPr>
          <a:xfrm>
            <a:off x="641230" y="678722"/>
            <a:ext cx="6912633" cy="5457422"/>
          </a:xfrm>
          <a:prstGeom prst="rect">
            <a:avLst/>
          </a:prstGeom>
        </p:spPr>
      </p:pic>
    </p:spTree>
    <p:extLst>
      <p:ext uri="{BB962C8B-B14F-4D97-AF65-F5344CB8AC3E}">
        <p14:creationId xmlns:p14="http://schemas.microsoft.com/office/powerpoint/2010/main" val="230477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C325BE8-9ECD-74E4-F5D4-C36FCEEB15D0}"/>
              </a:ext>
            </a:extLst>
          </p:cNvPr>
          <p:cNvSpPr>
            <a:spLocks noGrp="1"/>
          </p:cNvSpPr>
          <p:nvPr>
            <p:ph type="title"/>
          </p:nvPr>
        </p:nvSpPr>
        <p:spPr>
          <a:xfrm>
            <a:off x="984848" y="774200"/>
            <a:ext cx="4478786" cy="663298"/>
          </a:xfrm>
        </p:spPr>
        <p:txBody>
          <a:bodyPr vert="horz" lIns="91440" tIns="45720" rIns="91440" bIns="45720" rtlCol="0" anchor="ctr">
            <a:normAutofit/>
          </a:bodyPr>
          <a:lstStyle/>
          <a:p>
            <a:pPr algn="ctr">
              <a:lnSpc>
                <a:spcPct val="90000"/>
              </a:lnSpc>
            </a:pPr>
            <a:r>
              <a:rPr lang="en-US" b="1" kern="1200">
                <a:ln w="19050">
                  <a:solidFill>
                    <a:srgbClr val="0C1A69"/>
                  </a:solidFill>
                </a:ln>
                <a:solidFill>
                  <a:schemeClr val="tx1"/>
                </a:solidFill>
                <a:latin typeface="+mj-lt"/>
                <a:ea typeface="+mj-ea"/>
                <a:cs typeface="+mj-cs"/>
              </a:rPr>
              <a:t>Work flow</a:t>
            </a:r>
            <a:endParaRPr lang="en-US" b="1" kern="1200">
              <a:ln w="19050">
                <a:solidFill>
                  <a:srgbClr val="0C1A69"/>
                </a:solidFill>
              </a:ln>
              <a:solidFill>
                <a:schemeClr val="tx1"/>
              </a:solidFill>
              <a:latin typeface="+mj-lt"/>
              <a:cs typeface="Posterama Bold"/>
            </a:endParaRPr>
          </a:p>
        </p:txBody>
      </p:sp>
      <p:sp>
        <p:nvSpPr>
          <p:cNvPr id="7" name="Text Placeholder 6">
            <a:extLst>
              <a:ext uri="{FF2B5EF4-FFF2-40B4-BE49-F238E27FC236}">
                <a16:creationId xmlns:a16="http://schemas.microsoft.com/office/drawing/2014/main" id="{B538BB85-8617-F25A-8FF7-D19A5D5B4FCF}"/>
              </a:ext>
            </a:extLst>
          </p:cNvPr>
          <p:cNvSpPr>
            <a:spLocks noGrp="1"/>
          </p:cNvSpPr>
          <p:nvPr>
            <p:ph type="body" sz="quarter" idx="15"/>
          </p:nvPr>
        </p:nvSpPr>
        <p:spPr>
          <a:xfrm>
            <a:off x="804672" y="2105382"/>
            <a:ext cx="5024741" cy="3655400"/>
          </a:xfrm>
        </p:spPr>
        <p:txBody>
          <a:bodyPr vert="horz" lIns="91440" tIns="45720" rIns="91440" bIns="45720" rtlCol="0" anchor="t">
            <a:noAutofit/>
          </a:bodyPr>
          <a:lstStyle/>
          <a:p>
            <a:pPr marL="342900" indent="-285750">
              <a:lnSpc>
                <a:spcPct val="90000"/>
              </a:lnSpc>
              <a:buFont typeface="Wingdings" panose="020B0604020202020204" pitchFamily="34" charset="0"/>
              <a:buChar char="ü"/>
            </a:pPr>
            <a:r>
              <a:rPr lang="en-US" sz="1600" dirty="0">
                <a:solidFill>
                  <a:schemeClr val="tx2"/>
                </a:solidFill>
              </a:rPr>
              <a:t>Initialization: User provides personal and biometric data</a:t>
            </a:r>
          </a:p>
          <a:p>
            <a:pPr marL="342900" indent="-285750">
              <a:lnSpc>
                <a:spcPct val="90000"/>
              </a:lnSpc>
              <a:buFont typeface="Wingdings" panose="020B0604020202020204" pitchFamily="34" charset="0"/>
              <a:buChar char="ü"/>
            </a:pPr>
            <a:r>
              <a:rPr lang="en-US" sz="1600" dirty="0">
                <a:solidFill>
                  <a:schemeClr val="tx2"/>
                </a:solidFill>
              </a:rPr>
              <a:t>Database creation: Securely store iris data and personal information</a:t>
            </a:r>
          </a:p>
          <a:p>
            <a:pPr marL="342900" indent="-285750">
              <a:lnSpc>
                <a:spcPct val="90000"/>
              </a:lnSpc>
              <a:buFont typeface="Wingdings" panose="020B0604020202020204" pitchFamily="34" charset="0"/>
              <a:buChar char="ü"/>
            </a:pPr>
            <a:r>
              <a:rPr lang="en-US" sz="1600" dirty="0">
                <a:solidFill>
                  <a:schemeClr val="tx2"/>
                </a:solidFill>
              </a:rPr>
              <a:t>Identification: Capture and compare iris image for user's identity</a:t>
            </a:r>
          </a:p>
          <a:p>
            <a:pPr marL="342900" indent="-285750">
              <a:lnSpc>
                <a:spcPct val="90000"/>
              </a:lnSpc>
              <a:buFont typeface="Wingdings" panose="020B0604020202020204" pitchFamily="34" charset="0"/>
              <a:buChar char="ü"/>
            </a:pPr>
            <a:r>
              <a:rPr lang="en-US" sz="1600" dirty="0">
                <a:solidFill>
                  <a:schemeClr val="tx2"/>
                </a:solidFill>
              </a:rPr>
              <a:t>Verification: Grant access if iris data matches, deny if not</a:t>
            </a:r>
          </a:p>
          <a:p>
            <a:pPr marL="342900" indent="-285750">
              <a:lnSpc>
                <a:spcPct val="90000"/>
              </a:lnSpc>
              <a:buFont typeface="Wingdings" panose="020B0604020202020204" pitchFamily="34" charset="0"/>
              <a:buChar char="ü"/>
            </a:pPr>
            <a:r>
              <a:rPr lang="en-US" sz="1600" dirty="0">
                <a:solidFill>
                  <a:schemeClr val="tx2"/>
                </a:solidFill>
              </a:rPr>
              <a:t>Application usage: Training simulations, tactical planning, or live combat</a:t>
            </a:r>
          </a:p>
          <a:p>
            <a:pPr marL="342900" indent="-285750">
              <a:lnSpc>
                <a:spcPct val="90000"/>
              </a:lnSpc>
              <a:buFont typeface="Wingdings" panose="020B0604020202020204" pitchFamily="34" charset="0"/>
              <a:buChar char="ü"/>
            </a:pPr>
            <a:r>
              <a:rPr lang="en-US" sz="1600" dirty="0">
                <a:solidFill>
                  <a:schemeClr val="tx2"/>
                </a:solidFill>
              </a:rPr>
              <a:t>Logging: Record user's activity for security </a:t>
            </a:r>
          </a:p>
          <a:p>
            <a:pPr marL="342900" indent="-285750">
              <a:lnSpc>
                <a:spcPct val="90000"/>
              </a:lnSpc>
              <a:buFont typeface="Wingdings" panose="020B0604020202020204" pitchFamily="34" charset="0"/>
              <a:buChar char="ü"/>
            </a:pPr>
            <a:endParaRPr lang="en-US" sz="1600">
              <a:solidFill>
                <a:schemeClr val="tx2"/>
              </a:solidFill>
            </a:endParaRPr>
          </a:p>
        </p:txBody>
      </p:sp>
      <p:grpSp>
        <p:nvGrpSpPr>
          <p:cNvPr id="30" name="Group 2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1" name="Freeform: Shape 3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A picture containing text, person, spectacles&#10;&#10;Description automatically generated">
            <a:extLst>
              <a:ext uri="{FF2B5EF4-FFF2-40B4-BE49-F238E27FC236}">
                <a16:creationId xmlns:a16="http://schemas.microsoft.com/office/drawing/2014/main" id="{1904B080-D981-9425-739E-1E027B058123}"/>
              </a:ext>
            </a:extLst>
          </p:cNvPr>
          <p:cNvPicPr>
            <a:picLocks noGrp="1" noChangeAspect="1"/>
          </p:cNvPicPr>
          <p:nvPr>
            <p:ph type="pic" sz="quarter" idx="13"/>
          </p:nvPr>
        </p:nvPicPr>
        <p:blipFill rotWithShape="1">
          <a:blip r:embed="rId2"/>
          <a:srcRect l="10706" r="10706"/>
          <a:stretch/>
        </p:blipFill>
        <p:spPr>
          <a:xfrm flipH="1">
            <a:off x="7032657" y="1224102"/>
            <a:ext cx="5163024" cy="4945151"/>
          </a:xfrm>
          <a:prstGeom prst="ellipse">
            <a:avLst/>
          </a:prstGeom>
          <a:ln>
            <a:noFill/>
          </a:ln>
          <a:effectLst>
            <a:softEdge rad="112500"/>
          </a:effectLst>
        </p:spPr>
      </p:pic>
    </p:spTree>
    <p:extLst>
      <p:ext uri="{BB962C8B-B14F-4D97-AF65-F5344CB8AC3E}">
        <p14:creationId xmlns:p14="http://schemas.microsoft.com/office/powerpoint/2010/main" val="2769986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person, spectacles, sunglasses, goggles&#10;&#10;Description automatically generated">
            <a:extLst>
              <a:ext uri="{FF2B5EF4-FFF2-40B4-BE49-F238E27FC236}">
                <a16:creationId xmlns:a16="http://schemas.microsoft.com/office/drawing/2014/main" id="{106B08B1-672E-F33F-219B-0B26DDFF9563}"/>
              </a:ext>
            </a:extLst>
          </p:cNvPr>
          <p:cNvPicPr>
            <a:picLocks noGrp="1" noChangeAspect="1"/>
          </p:cNvPicPr>
          <p:nvPr>
            <p:ph type="pic" sz="quarter" idx="13"/>
          </p:nvPr>
        </p:nvPicPr>
        <p:blipFill rotWithShape="1">
          <a:blip r:embed="rId2"/>
          <a:srcRect t="6508" r="-1" b="12201"/>
          <a:stretch/>
        </p:blipFill>
        <p:spPr>
          <a:xfrm>
            <a:off x="7075967" y="1292419"/>
            <a:ext cx="4170530" cy="430505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TextBox 1">
            <a:extLst>
              <a:ext uri="{FF2B5EF4-FFF2-40B4-BE49-F238E27FC236}">
                <a16:creationId xmlns:a16="http://schemas.microsoft.com/office/drawing/2014/main" id="{E3B3DEFC-7C25-CA93-1E81-3FD81662DAF1}"/>
              </a:ext>
            </a:extLst>
          </p:cNvPr>
          <p:cNvSpPr txBox="1"/>
          <p:nvPr/>
        </p:nvSpPr>
        <p:spPr>
          <a:xfrm>
            <a:off x="4724400" y="3200400"/>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TextBox 32">
            <a:extLst>
              <a:ext uri="{FF2B5EF4-FFF2-40B4-BE49-F238E27FC236}">
                <a16:creationId xmlns:a16="http://schemas.microsoft.com/office/drawing/2014/main" id="{82EF1B4C-2FF1-5F14-6EDF-AA1F9A82ADFD}"/>
              </a:ext>
            </a:extLst>
          </p:cNvPr>
          <p:cNvSpPr txBox="1"/>
          <p:nvPr/>
        </p:nvSpPr>
        <p:spPr>
          <a:xfrm>
            <a:off x="435071" y="399440"/>
            <a:ext cx="3915327" cy="430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t>TECHNOLOGY USED</a:t>
            </a:r>
            <a:endParaRPr lang="en-US"/>
          </a:p>
        </p:txBody>
      </p:sp>
      <p:sp>
        <p:nvSpPr>
          <p:cNvPr id="34" name="TextBox 33">
            <a:extLst>
              <a:ext uri="{FF2B5EF4-FFF2-40B4-BE49-F238E27FC236}">
                <a16:creationId xmlns:a16="http://schemas.microsoft.com/office/drawing/2014/main" id="{D41E4291-D0F1-FACE-E424-01CD10CBCA7D}"/>
              </a:ext>
            </a:extLst>
          </p:cNvPr>
          <p:cNvSpPr txBox="1"/>
          <p:nvPr/>
        </p:nvSpPr>
        <p:spPr>
          <a:xfrm>
            <a:off x="534462" y="967659"/>
            <a:ext cx="38271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Image Processing</a:t>
            </a:r>
          </a:p>
          <a:p>
            <a:pPr marL="285750" indent="-285750">
              <a:buFont typeface="Wingdings"/>
              <a:buChar char="Ø"/>
            </a:pPr>
            <a:r>
              <a:rPr lang="en-US" dirty="0"/>
              <a:t>Blockchain Technology </a:t>
            </a:r>
          </a:p>
          <a:p>
            <a:pPr marL="285750" indent="-285750">
              <a:buFont typeface="Wingdings"/>
              <a:buChar char="Ø"/>
            </a:pPr>
            <a:r>
              <a:rPr lang="en-US" dirty="0"/>
              <a:t>Virtual reality</a:t>
            </a:r>
          </a:p>
        </p:txBody>
      </p:sp>
      <p:sp>
        <p:nvSpPr>
          <p:cNvPr id="35" name="TextBox 34">
            <a:extLst>
              <a:ext uri="{FF2B5EF4-FFF2-40B4-BE49-F238E27FC236}">
                <a16:creationId xmlns:a16="http://schemas.microsoft.com/office/drawing/2014/main" id="{944DD1EE-C153-AB3A-16AB-B076126C1E56}"/>
              </a:ext>
            </a:extLst>
          </p:cNvPr>
          <p:cNvSpPr txBox="1"/>
          <p:nvPr/>
        </p:nvSpPr>
        <p:spPr>
          <a:xfrm>
            <a:off x="435071" y="2081590"/>
            <a:ext cx="3944081" cy="430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t>HARDWARE REQUIREMENTS</a:t>
            </a:r>
            <a:endParaRPr lang="en-US"/>
          </a:p>
        </p:txBody>
      </p:sp>
      <p:sp>
        <p:nvSpPr>
          <p:cNvPr id="36" name="TextBox 35">
            <a:extLst>
              <a:ext uri="{FF2B5EF4-FFF2-40B4-BE49-F238E27FC236}">
                <a16:creationId xmlns:a16="http://schemas.microsoft.com/office/drawing/2014/main" id="{AB13BF98-AA0F-8553-322B-F18B7950355F}"/>
              </a:ext>
            </a:extLst>
          </p:cNvPr>
          <p:cNvSpPr txBox="1"/>
          <p:nvPr/>
        </p:nvSpPr>
        <p:spPr>
          <a:xfrm>
            <a:off x="463512" y="2698256"/>
            <a:ext cx="38781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VR Headset </a:t>
            </a:r>
            <a:endParaRPr lang="en-US" dirty="0"/>
          </a:p>
          <a:p>
            <a:pPr marL="285750" indent="-285750">
              <a:buFont typeface="Wingdings"/>
              <a:buChar char="Ø"/>
            </a:pPr>
            <a:r>
              <a:rPr lang="en-US" dirty="0">
                <a:ea typeface="+mn-lt"/>
                <a:cs typeface="+mn-lt"/>
              </a:rPr>
              <a:t>Hand Controllers </a:t>
            </a:r>
          </a:p>
          <a:p>
            <a:pPr marL="285750" indent="-285750">
              <a:buFont typeface="Wingdings"/>
              <a:buChar char="Ø"/>
            </a:pPr>
            <a:r>
              <a:rPr lang="en-US" dirty="0">
                <a:ea typeface="+mn-lt"/>
                <a:cs typeface="+mn-lt"/>
              </a:rPr>
              <a:t>Iris ID iCAM7000 Series Camera</a:t>
            </a:r>
          </a:p>
          <a:p>
            <a:pPr marL="285750" indent="-285750">
              <a:buFont typeface="Wingdings"/>
              <a:buChar char="Ø"/>
            </a:pPr>
            <a:r>
              <a:rPr lang="en-US" dirty="0">
                <a:ea typeface="+mn-lt"/>
                <a:cs typeface="+mn-lt"/>
              </a:rPr>
              <a:t>Powerful computer with high-end graphics.</a:t>
            </a:r>
            <a:endParaRPr lang="en-US" dirty="0"/>
          </a:p>
        </p:txBody>
      </p:sp>
      <p:sp>
        <p:nvSpPr>
          <p:cNvPr id="37" name="TextBox 36">
            <a:extLst>
              <a:ext uri="{FF2B5EF4-FFF2-40B4-BE49-F238E27FC236}">
                <a16:creationId xmlns:a16="http://schemas.microsoft.com/office/drawing/2014/main" id="{E4159369-1B3B-08B7-20F9-B39B4B3BB584}"/>
              </a:ext>
            </a:extLst>
          </p:cNvPr>
          <p:cNvSpPr txBox="1"/>
          <p:nvPr/>
        </p:nvSpPr>
        <p:spPr>
          <a:xfrm>
            <a:off x="435070" y="4324457"/>
            <a:ext cx="3944081" cy="430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t>SOFTWARE REQUIREMENTS</a:t>
            </a:r>
            <a:endParaRPr lang="en-US" dirty="0"/>
          </a:p>
        </p:txBody>
      </p:sp>
      <p:sp>
        <p:nvSpPr>
          <p:cNvPr id="38" name="TextBox 37">
            <a:extLst>
              <a:ext uri="{FF2B5EF4-FFF2-40B4-BE49-F238E27FC236}">
                <a16:creationId xmlns:a16="http://schemas.microsoft.com/office/drawing/2014/main" id="{0711087F-5BB8-F8A8-0B4C-43A716EE4D79}"/>
              </a:ext>
            </a:extLst>
          </p:cNvPr>
          <p:cNvSpPr txBox="1"/>
          <p:nvPr/>
        </p:nvSpPr>
        <p:spPr>
          <a:xfrm>
            <a:off x="461326" y="4950812"/>
            <a:ext cx="40725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Unity </a:t>
            </a:r>
            <a:endParaRPr lang="en-US"/>
          </a:p>
          <a:p>
            <a:pPr marL="285750" indent="-285750">
              <a:buFont typeface="Wingdings"/>
              <a:buChar char="Ø"/>
            </a:pPr>
            <a:r>
              <a:rPr lang="en-US" dirty="0" err="1">
                <a:ea typeface="+mn-lt"/>
                <a:cs typeface="+mn-lt"/>
              </a:rPr>
              <a:t>VeriEye</a:t>
            </a:r>
          </a:p>
          <a:p>
            <a:pPr marL="285750" indent="-285750">
              <a:buFont typeface="Wingdings"/>
              <a:buChar char="Ø"/>
            </a:pPr>
            <a:r>
              <a:rPr lang="en-US" dirty="0">
                <a:ea typeface="+mn-lt"/>
                <a:cs typeface="+mn-lt"/>
              </a:rPr>
              <a:t>Blockchain technology</a:t>
            </a:r>
          </a:p>
          <a:p>
            <a:pPr marL="285750" indent="-285750">
              <a:buFont typeface="Wingdings"/>
              <a:buChar char="Ø"/>
            </a:pPr>
            <a:r>
              <a:rPr lang="en-US" dirty="0">
                <a:ea typeface="+mn-lt"/>
                <a:cs typeface="+mn-lt"/>
              </a:rPr>
              <a:t>Machine learning algorithms</a:t>
            </a:r>
          </a:p>
          <a:p>
            <a:pPr marL="285750" indent="-285750">
              <a:buFont typeface="Wingdings"/>
              <a:buChar char="Ø"/>
            </a:pPr>
            <a:r>
              <a:rPr lang="en-US" dirty="0">
                <a:ea typeface="+mn-lt"/>
                <a:cs typeface="+mn-lt"/>
              </a:rPr>
              <a:t>Cloud-based infrastructure</a:t>
            </a:r>
            <a:endParaRPr lang="en-US" dirty="0"/>
          </a:p>
          <a:p>
            <a:pPr marL="285750" indent="-285750">
              <a:buFont typeface="Wingdings"/>
              <a:buChar char="Ø"/>
            </a:pPr>
            <a:endParaRPr lang="en-US" dirty="0"/>
          </a:p>
        </p:txBody>
      </p:sp>
    </p:spTree>
    <p:extLst>
      <p:ext uri="{BB962C8B-B14F-4D97-AF65-F5344CB8AC3E}">
        <p14:creationId xmlns:p14="http://schemas.microsoft.com/office/powerpoint/2010/main" val="306007990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81D2FAC4-C1D8-4FBC-AFD8-786609711A5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VISIONARY VANTAGE</vt:lpstr>
      <vt:lpstr>objective</vt:lpstr>
      <vt:lpstr>PROBLEM DEFINITION</vt:lpstr>
      <vt:lpstr>EXISTING TECHNOLOGY</vt:lpstr>
      <vt:lpstr>PROPOSED SYSTEM </vt:lpstr>
      <vt:lpstr>abstract</vt:lpstr>
      <vt:lpstr>PowerPoint Presentation</vt:lpstr>
      <vt:lpstr>Work flow</vt:lpstr>
      <vt:lpstr>PowerPoint Presentation</vt:lpstr>
      <vt:lpstr>How this technology works?</vt:lpstr>
      <vt:lpstr>PowerPoint Presentation</vt:lpstr>
      <vt:lpstr>Iris recognition ALGORITHM </vt:lpstr>
      <vt:lpstr>BLOCKCHAIN  ALGORITHM </vt:lpstr>
      <vt:lpstr>PowerPoint Presentation</vt:lpstr>
      <vt:lpstr>PowerPoint Presentation</vt:lpstr>
      <vt:lpstr>PowerPoint Presentation</vt:lpstr>
      <vt:lpstr>PowerPoint Presentation</vt:lpstr>
      <vt:lpstr>PowerPoint Presentation</vt:lpstr>
      <vt:lpstr>PowerPoint Presentation</vt:lpstr>
      <vt:lpstr>Product OVERVIEW</vt:lpstr>
      <vt:lpstr>PowerPoint Presentation</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dc:title>
  <dc:creator>Akash</dc:creator>
  <cp:revision>143</cp:revision>
  <dcterms:created xsi:type="dcterms:W3CDTF">2023-02-27T12:43:32Z</dcterms:created>
  <dcterms:modified xsi:type="dcterms:W3CDTF">2023-04-10T09:20:48Z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